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4" r:id="rId2"/>
  </p:sldIdLst>
  <p:sldSz cx="6858000" cy="9144000" type="screen4x3"/>
  <p:notesSz cx="6888163" cy="100203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270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04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3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1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7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19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3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45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67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18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83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7125-0287-4F42-AA19-75E989D5532A}" type="datetimeFigureOut">
              <a:rPr lang="ko-KR" altLang="en-US" smtClean="0"/>
              <a:t>2020-01-09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473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00" y="126934"/>
            <a:ext cx="6667500" cy="89028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26512" y="533001"/>
            <a:ext cx="3392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Resolution</a:t>
            </a:r>
            <a:endParaRPr lang="ko-KR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886691"/>
              </p:ext>
            </p:extLst>
          </p:nvPr>
        </p:nvGraphicFramePr>
        <p:xfrm>
          <a:off x="4412974" y="1691214"/>
          <a:ext cx="19488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수험번호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      </a:t>
                      </a:r>
                      <a:r>
                        <a:rPr lang="ko-KR" altLang="en-US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름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16492" y="7489656"/>
            <a:ext cx="1213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+mn-ea"/>
              </a:rPr>
              <a:t>2020.  3.  2. 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02211"/>
              </p:ext>
            </p:extLst>
          </p:nvPr>
        </p:nvGraphicFramePr>
        <p:xfrm>
          <a:off x="4260028" y="7808830"/>
          <a:ext cx="1665584" cy="48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531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               (</a:t>
                      </a:r>
                      <a:r>
                        <a:rPr lang="ko-KR" alt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" name="그룹 19"/>
          <p:cNvGrpSpPr/>
          <p:nvPr/>
        </p:nvGrpSpPr>
        <p:grpSpPr>
          <a:xfrm>
            <a:off x="483506" y="2529137"/>
            <a:ext cx="5878286" cy="2367573"/>
            <a:chOff x="483507" y="2561924"/>
            <a:chExt cx="5878286" cy="2367573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9743" b="33321"/>
            <a:stretch>
              <a:fillRect/>
            </a:stretch>
          </p:blipFill>
          <p:spPr>
            <a:xfrm>
              <a:off x="3855472" y="2717053"/>
              <a:ext cx="2506321" cy="2196185"/>
            </a:xfrm>
            <a:custGeom>
              <a:avLst/>
              <a:gdLst>
                <a:gd name="connsiteX0" fmla="*/ 0 w 2506321"/>
                <a:gd name="connsiteY0" fmla="*/ 0 h 2196185"/>
                <a:gd name="connsiteX1" fmla="*/ 2424827 w 2506321"/>
                <a:gd name="connsiteY1" fmla="*/ 0 h 2196185"/>
                <a:gd name="connsiteX2" fmla="*/ 2439392 w 2506321"/>
                <a:gd name="connsiteY2" fmla="*/ 17654 h 2196185"/>
                <a:gd name="connsiteX3" fmla="*/ 2506321 w 2506321"/>
                <a:gd name="connsiteY3" fmla="*/ 236765 h 2196185"/>
                <a:gd name="connsiteX4" fmla="*/ 2506321 w 2506321"/>
                <a:gd name="connsiteY4" fmla="*/ 1804291 h 2196185"/>
                <a:gd name="connsiteX5" fmla="*/ 2114427 w 2506321"/>
                <a:gd name="connsiteY5" fmla="*/ 2196185 h 2196185"/>
                <a:gd name="connsiteX6" fmla="*/ 0 w 2506321"/>
                <a:gd name="connsiteY6" fmla="*/ 2196185 h 2196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6321" h="2196185">
                  <a:moveTo>
                    <a:pt x="0" y="0"/>
                  </a:moveTo>
                  <a:lnTo>
                    <a:pt x="2424827" y="0"/>
                  </a:lnTo>
                  <a:lnTo>
                    <a:pt x="2439392" y="17654"/>
                  </a:lnTo>
                  <a:cubicBezTo>
                    <a:pt x="2481648" y="80200"/>
                    <a:pt x="2506321" y="155601"/>
                    <a:pt x="2506321" y="236765"/>
                  </a:cubicBezTo>
                  <a:lnTo>
                    <a:pt x="2506321" y="1804291"/>
                  </a:lnTo>
                  <a:cubicBezTo>
                    <a:pt x="2506321" y="2020728"/>
                    <a:pt x="2330864" y="2196185"/>
                    <a:pt x="2114427" y="2196185"/>
                  </a:cubicBezTo>
                  <a:lnTo>
                    <a:pt x="0" y="2196185"/>
                  </a:lnTo>
                  <a:close/>
                </a:path>
              </a:pathLst>
            </a:custGeom>
          </p:spPr>
        </p:pic>
        <p:sp>
          <p:nvSpPr>
            <p:cNvPr id="18" name="자유형 17"/>
            <p:cNvSpPr/>
            <p:nvPr/>
          </p:nvSpPr>
          <p:spPr>
            <a:xfrm>
              <a:off x="483507" y="2578183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&lt;</a:t>
              </a:r>
              <a:r>
                <a:rPr lang="ko-KR" altLang="en-US" dirty="0"/>
                <a:t>한글</a:t>
              </a:r>
              <a:r>
                <a:rPr lang="en-US" altLang="ko-KR" dirty="0"/>
                <a:t>&lt;</a:t>
              </a:r>
              <a:r>
                <a:rPr lang="ko-KR" altLang="en-US" dirty="0"/>
                <a:t>한글</a:t>
              </a:r>
              <a:r>
                <a:rPr lang="en-US" altLang="ko-KR" dirty="0"/>
                <a:t>&gt;</a:t>
              </a:r>
              <a:endParaRPr lang="ko-KR" altLang="en-US" dirty="0"/>
            </a:p>
          </p:txBody>
        </p:sp>
        <p:sp>
          <p:nvSpPr>
            <p:cNvPr id="9" name="모서리가 둥근 직사각형 8"/>
            <p:cNvSpPr/>
            <p:nvPr/>
          </p:nvSpPr>
          <p:spPr>
            <a:xfrm>
              <a:off x="483507" y="2561924"/>
              <a:ext cx="5878286" cy="2351314"/>
            </a:xfrm>
            <a:prstGeom prst="roundRect">
              <a:avLst/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483507" y="5025790"/>
            <a:ext cx="5878286" cy="2377632"/>
            <a:chOff x="483507" y="5025790"/>
            <a:chExt cx="5878286" cy="2377632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5303" b="32596"/>
            <a:stretch>
              <a:fillRect/>
            </a:stretch>
          </p:blipFill>
          <p:spPr>
            <a:xfrm>
              <a:off x="483507" y="5310268"/>
              <a:ext cx="2332986" cy="2066837"/>
            </a:xfrm>
            <a:custGeom>
              <a:avLst/>
              <a:gdLst>
                <a:gd name="connsiteX0" fmla="*/ 16789 w 2332986"/>
                <a:gd name="connsiteY0" fmla="*/ 0 h 2066837"/>
                <a:gd name="connsiteX1" fmla="*/ 2332986 w 2332986"/>
                <a:gd name="connsiteY1" fmla="*/ 0 h 2066837"/>
                <a:gd name="connsiteX2" fmla="*/ 2332986 w 2332986"/>
                <a:gd name="connsiteY2" fmla="*/ 2066837 h 2066837"/>
                <a:gd name="connsiteX3" fmla="*/ 391894 w 2332986"/>
                <a:gd name="connsiteY3" fmla="*/ 2066837 h 2066837"/>
                <a:gd name="connsiteX4" fmla="*/ 0 w 2332986"/>
                <a:gd name="connsiteY4" fmla="*/ 1674943 h 2066837"/>
                <a:gd name="connsiteX5" fmla="*/ 0 w 2332986"/>
                <a:gd name="connsiteY5" fmla="*/ 107417 h 2066837"/>
                <a:gd name="connsiteX6" fmla="*/ 7962 w 2332986"/>
                <a:gd name="connsiteY6" fmla="*/ 28437 h 2066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2986" h="2066837">
                  <a:moveTo>
                    <a:pt x="16789" y="0"/>
                  </a:moveTo>
                  <a:lnTo>
                    <a:pt x="2332986" y="0"/>
                  </a:lnTo>
                  <a:lnTo>
                    <a:pt x="2332986" y="2066837"/>
                  </a:lnTo>
                  <a:lnTo>
                    <a:pt x="391894" y="2066837"/>
                  </a:lnTo>
                  <a:cubicBezTo>
                    <a:pt x="175457" y="2066837"/>
                    <a:pt x="0" y="1891380"/>
                    <a:pt x="0" y="1674943"/>
                  </a:cubicBezTo>
                  <a:lnTo>
                    <a:pt x="0" y="107417"/>
                  </a:lnTo>
                  <a:cubicBezTo>
                    <a:pt x="0" y="80363"/>
                    <a:pt x="2742" y="53948"/>
                    <a:pt x="7962" y="28437"/>
                  </a:cubicBezTo>
                  <a:close/>
                </a:path>
              </a:pathLst>
            </a:custGeom>
          </p:spPr>
        </p:pic>
        <p:sp>
          <p:nvSpPr>
            <p:cNvPr id="19" name="자유형 18"/>
            <p:cNvSpPr/>
            <p:nvPr/>
          </p:nvSpPr>
          <p:spPr>
            <a:xfrm>
              <a:off x="483507" y="5052108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/>
                <a:t>어</a:t>
              </a: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483507" y="5025790"/>
              <a:ext cx="5878286" cy="2351314"/>
            </a:xfrm>
            <a:prstGeom prst="roundRect">
              <a:avLst/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4264" y="2777794"/>
            <a:ext cx="5447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영문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 </a:t>
            </a:r>
          </a:p>
          <a:p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1840" y="5295015"/>
            <a:ext cx="5447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국문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algn="r"/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/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/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3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4186</TotalTime>
  <Words>29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kim8807@gafl.hs.kr</cp:lastModifiedBy>
  <cp:revision>48</cp:revision>
  <cp:lastPrinted>2017-07-07T02:11:26Z</cp:lastPrinted>
  <dcterms:created xsi:type="dcterms:W3CDTF">2017-02-23T06:16:16Z</dcterms:created>
  <dcterms:modified xsi:type="dcterms:W3CDTF">2020-01-08T23:46:52Z</dcterms:modified>
</cp:coreProperties>
</file>