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94" r:id="rId2"/>
  </p:sldIdLst>
  <p:sldSz cx="6858000" cy="9144000" type="screen4x3"/>
  <p:notesSz cx="6888163" cy="100203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5" d="100"/>
          <a:sy n="85" d="100"/>
        </p:scale>
        <p:origin x="2346" y="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7125-0287-4F42-AA19-75E989D5532A}" type="datetimeFigureOut">
              <a:rPr lang="ko-KR" altLang="en-US" smtClean="0"/>
              <a:t>2019-01-08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4DFE-E54E-4C41-A874-7B6A995C5B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1045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7125-0287-4F42-AA19-75E989D5532A}" type="datetimeFigureOut">
              <a:rPr lang="ko-KR" altLang="en-US" smtClean="0"/>
              <a:t>2019-01-08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4DFE-E54E-4C41-A874-7B6A995C5B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239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7125-0287-4F42-AA19-75E989D5532A}" type="datetimeFigureOut">
              <a:rPr lang="ko-KR" altLang="en-US" smtClean="0"/>
              <a:t>2019-01-08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4DFE-E54E-4C41-A874-7B6A995C5B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5123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7125-0287-4F42-AA19-75E989D5532A}" type="datetimeFigureOut">
              <a:rPr lang="ko-KR" altLang="en-US" smtClean="0"/>
              <a:t>2019-01-08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4DFE-E54E-4C41-A874-7B6A995C5B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3772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7125-0287-4F42-AA19-75E989D5532A}" type="datetimeFigureOut">
              <a:rPr lang="ko-KR" altLang="en-US" smtClean="0"/>
              <a:t>2019-01-08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4DFE-E54E-4C41-A874-7B6A995C5B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1194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7125-0287-4F42-AA19-75E989D5532A}" type="datetimeFigureOut">
              <a:rPr lang="ko-KR" altLang="en-US" smtClean="0"/>
              <a:t>2019-01-08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4DFE-E54E-4C41-A874-7B6A995C5B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6835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7125-0287-4F42-AA19-75E989D5532A}" type="datetimeFigureOut">
              <a:rPr lang="ko-KR" altLang="en-US" smtClean="0"/>
              <a:t>2019-01-08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4DFE-E54E-4C41-A874-7B6A995C5B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7452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7125-0287-4F42-AA19-75E989D5532A}" type="datetimeFigureOut">
              <a:rPr lang="ko-KR" altLang="en-US" smtClean="0"/>
              <a:t>2019-01-08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4DFE-E54E-4C41-A874-7B6A995C5B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2679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7125-0287-4F42-AA19-75E989D5532A}" type="datetimeFigureOut">
              <a:rPr lang="ko-KR" altLang="en-US" smtClean="0"/>
              <a:t>2019-01-08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4DFE-E54E-4C41-A874-7B6A995C5B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8184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7125-0287-4F42-AA19-75E989D5532A}" type="datetimeFigureOut">
              <a:rPr lang="ko-KR" altLang="en-US" smtClean="0"/>
              <a:t>2019-01-08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4DFE-E54E-4C41-A874-7B6A995C5B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0835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7125-0287-4F42-AA19-75E989D5532A}" type="datetimeFigureOut">
              <a:rPr lang="ko-KR" altLang="en-US" smtClean="0"/>
              <a:t>2019-01-08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4DFE-E54E-4C41-A874-7B6A995C5B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716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A7125-0287-4F42-AA19-75E989D5532A}" type="datetimeFigureOut">
              <a:rPr lang="ko-KR" altLang="en-US" smtClean="0"/>
              <a:t>2019-01-08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7A4DFE-E54E-4C41-A874-7B6A995C5B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34736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8900" y="126934"/>
            <a:ext cx="6667500" cy="890283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726512" y="533001"/>
            <a:ext cx="33922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My Resolution</a:t>
            </a:r>
            <a:endParaRPr lang="ko-KR" alt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4074644"/>
              </p:ext>
            </p:extLst>
          </p:nvPr>
        </p:nvGraphicFramePr>
        <p:xfrm>
          <a:off x="4711842" y="1691214"/>
          <a:ext cx="128909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9092"/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학번</a:t>
                      </a:r>
                      <a:r>
                        <a:rPr lang="en-US" altLang="ko-KR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이름</a:t>
                      </a:r>
                      <a:r>
                        <a:rPr lang="en-US" altLang="ko-KR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 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816492" y="7489656"/>
            <a:ext cx="12137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latin typeface="+mn-ea"/>
              </a:rPr>
              <a:t>2019.  3.  </a:t>
            </a:r>
            <a:r>
              <a:rPr lang="en-US" altLang="ko-KR" sz="1400" dirty="0">
                <a:latin typeface="+mn-ea"/>
              </a:rPr>
              <a:t>4</a:t>
            </a:r>
            <a:r>
              <a:rPr lang="en-US" altLang="ko-KR" sz="1400" dirty="0" smtClean="0">
                <a:latin typeface="+mn-ea"/>
              </a:rPr>
              <a:t>. </a:t>
            </a:r>
            <a:endParaRPr lang="ko-KR" altLang="en-US" sz="1400" dirty="0">
              <a:latin typeface="+mn-ea"/>
            </a:endParaRPr>
          </a:p>
        </p:txBody>
      </p:sp>
      <p:graphicFrame>
        <p:nvGraphicFramePr>
          <p:cNvPr id="14" name="표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1002211"/>
              </p:ext>
            </p:extLst>
          </p:nvPr>
        </p:nvGraphicFramePr>
        <p:xfrm>
          <a:off x="4260028" y="7808830"/>
          <a:ext cx="1665584" cy="4853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5584"/>
              </a:tblGrid>
              <a:tr h="485316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ea"/>
                          <a:ea typeface="+mn-ea"/>
                        </a:rPr>
                        <a:t>                 (</a:t>
                      </a:r>
                      <a:r>
                        <a:rPr lang="ko-KR" altLang="en-US" b="1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ea"/>
                          <a:ea typeface="+mn-ea"/>
                        </a:rPr>
                        <a:t>서명</a:t>
                      </a:r>
                      <a:r>
                        <a:rPr lang="en-US" altLang="ko-KR" b="1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b="1" dirty="0">
                        <a:solidFill>
                          <a:schemeClr val="bg1">
                            <a:lumMod val="6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20" name="그룹 19"/>
          <p:cNvGrpSpPr/>
          <p:nvPr/>
        </p:nvGrpSpPr>
        <p:grpSpPr>
          <a:xfrm>
            <a:off x="483506" y="2529137"/>
            <a:ext cx="5878286" cy="2367573"/>
            <a:chOff x="483507" y="2561924"/>
            <a:chExt cx="5878286" cy="2367573"/>
          </a:xfrm>
        </p:grpSpPr>
        <p:pic>
          <p:nvPicPr>
            <p:cNvPr id="15" name="그림 14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19743" b="33321"/>
            <a:stretch>
              <a:fillRect/>
            </a:stretch>
          </p:blipFill>
          <p:spPr>
            <a:xfrm>
              <a:off x="3855472" y="2717053"/>
              <a:ext cx="2506321" cy="2196185"/>
            </a:xfrm>
            <a:custGeom>
              <a:avLst/>
              <a:gdLst>
                <a:gd name="connsiteX0" fmla="*/ 0 w 2506321"/>
                <a:gd name="connsiteY0" fmla="*/ 0 h 2196185"/>
                <a:gd name="connsiteX1" fmla="*/ 2424827 w 2506321"/>
                <a:gd name="connsiteY1" fmla="*/ 0 h 2196185"/>
                <a:gd name="connsiteX2" fmla="*/ 2439392 w 2506321"/>
                <a:gd name="connsiteY2" fmla="*/ 17654 h 2196185"/>
                <a:gd name="connsiteX3" fmla="*/ 2506321 w 2506321"/>
                <a:gd name="connsiteY3" fmla="*/ 236765 h 2196185"/>
                <a:gd name="connsiteX4" fmla="*/ 2506321 w 2506321"/>
                <a:gd name="connsiteY4" fmla="*/ 1804291 h 2196185"/>
                <a:gd name="connsiteX5" fmla="*/ 2114427 w 2506321"/>
                <a:gd name="connsiteY5" fmla="*/ 2196185 h 2196185"/>
                <a:gd name="connsiteX6" fmla="*/ 0 w 2506321"/>
                <a:gd name="connsiteY6" fmla="*/ 2196185 h 21961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06321" h="2196185">
                  <a:moveTo>
                    <a:pt x="0" y="0"/>
                  </a:moveTo>
                  <a:lnTo>
                    <a:pt x="2424827" y="0"/>
                  </a:lnTo>
                  <a:lnTo>
                    <a:pt x="2439392" y="17654"/>
                  </a:lnTo>
                  <a:cubicBezTo>
                    <a:pt x="2481648" y="80200"/>
                    <a:pt x="2506321" y="155601"/>
                    <a:pt x="2506321" y="236765"/>
                  </a:cubicBezTo>
                  <a:lnTo>
                    <a:pt x="2506321" y="1804291"/>
                  </a:lnTo>
                  <a:cubicBezTo>
                    <a:pt x="2506321" y="2020728"/>
                    <a:pt x="2330864" y="2196185"/>
                    <a:pt x="2114427" y="2196185"/>
                  </a:cubicBezTo>
                  <a:lnTo>
                    <a:pt x="0" y="2196185"/>
                  </a:lnTo>
                  <a:close/>
                </a:path>
              </a:pathLst>
            </a:custGeom>
          </p:spPr>
        </p:pic>
        <p:sp>
          <p:nvSpPr>
            <p:cNvPr id="18" name="자유형 17"/>
            <p:cNvSpPr/>
            <p:nvPr/>
          </p:nvSpPr>
          <p:spPr>
            <a:xfrm>
              <a:off x="483507" y="2578183"/>
              <a:ext cx="5878286" cy="2351314"/>
            </a:xfrm>
            <a:custGeom>
              <a:avLst/>
              <a:gdLst>
                <a:gd name="connsiteX0" fmla="*/ 391894 w 5878286"/>
                <a:gd name="connsiteY0" fmla="*/ 0 h 2351314"/>
                <a:gd name="connsiteX1" fmla="*/ 5486392 w 5878286"/>
                <a:gd name="connsiteY1" fmla="*/ 0 h 2351314"/>
                <a:gd name="connsiteX2" fmla="*/ 5878286 w 5878286"/>
                <a:gd name="connsiteY2" fmla="*/ 391894 h 2351314"/>
                <a:gd name="connsiteX3" fmla="*/ 5878286 w 5878286"/>
                <a:gd name="connsiteY3" fmla="*/ 1959420 h 2351314"/>
                <a:gd name="connsiteX4" fmla="*/ 5486392 w 5878286"/>
                <a:gd name="connsiteY4" fmla="*/ 2351314 h 2351314"/>
                <a:gd name="connsiteX5" fmla="*/ 391894 w 5878286"/>
                <a:gd name="connsiteY5" fmla="*/ 2351314 h 2351314"/>
                <a:gd name="connsiteX6" fmla="*/ 0 w 5878286"/>
                <a:gd name="connsiteY6" fmla="*/ 1959420 h 2351314"/>
                <a:gd name="connsiteX7" fmla="*/ 0 w 5878286"/>
                <a:gd name="connsiteY7" fmla="*/ 391894 h 2351314"/>
                <a:gd name="connsiteX8" fmla="*/ 391894 w 5878286"/>
                <a:gd name="connsiteY8" fmla="*/ 0 h 2351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878286" h="2351314">
                  <a:moveTo>
                    <a:pt x="391894" y="0"/>
                  </a:moveTo>
                  <a:lnTo>
                    <a:pt x="5486392" y="0"/>
                  </a:lnTo>
                  <a:cubicBezTo>
                    <a:pt x="5702829" y="0"/>
                    <a:pt x="5878286" y="175457"/>
                    <a:pt x="5878286" y="391894"/>
                  </a:cubicBezTo>
                  <a:lnTo>
                    <a:pt x="5878286" y="1959420"/>
                  </a:lnTo>
                  <a:cubicBezTo>
                    <a:pt x="5878286" y="2175857"/>
                    <a:pt x="5702829" y="2351314"/>
                    <a:pt x="5486392" y="2351314"/>
                  </a:cubicBezTo>
                  <a:lnTo>
                    <a:pt x="391894" y="2351314"/>
                  </a:lnTo>
                  <a:cubicBezTo>
                    <a:pt x="175457" y="2351314"/>
                    <a:pt x="0" y="2175857"/>
                    <a:pt x="0" y="1959420"/>
                  </a:cubicBezTo>
                  <a:lnTo>
                    <a:pt x="0" y="391894"/>
                  </a:lnTo>
                  <a:cubicBezTo>
                    <a:pt x="0" y="175457"/>
                    <a:pt x="175457" y="0"/>
                    <a:pt x="391894" y="0"/>
                  </a:cubicBezTo>
                  <a:close/>
                </a:path>
              </a:pathLst>
            </a:custGeom>
            <a:solidFill>
              <a:schemeClr val="bg1">
                <a:alpha val="5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 smtClean="0"/>
                <a:t>&lt;</a:t>
              </a:r>
              <a:r>
                <a:rPr lang="ko-KR" altLang="en-US" dirty="0" smtClean="0"/>
                <a:t>한글</a:t>
              </a:r>
              <a:r>
                <a:rPr lang="en-US" altLang="ko-KR" dirty="0" smtClean="0"/>
                <a:t>&lt;</a:t>
              </a:r>
              <a:r>
                <a:rPr lang="ko-KR" altLang="en-US" dirty="0" smtClean="0"/>
                <a:t>한글</a:t>
              </a:r>
              <a:r>
                <a:rPr lang="en-US" altLang="ko-KR" dirty="0" smtClean="0"/>
                <a:t>&gt;</a:t>
              </a:r>
              <a:endParaRPr lang="ko-KR" altLang="en-US" dirty="0"/>
            </a:p>
          </p:txBody>
        </p:sp>
        <p:sp>
          <p:nvSpPr>
            <p:cNvPr id="9" name="모서리가 둥근 직사각형 8"/>
            <p:cNvSpPr/>
            <p:nvPr/>
          </p:nvSpPr>
          <p:spPr>
            <a:xfrm>
              <a:off x="483507" y="2561924"/>
              <a:ext cx="5878286" cy="2351314"/>
            </a:xfrm>
            <a:prstGeom prst="roundRect">
              <a:avLst/>
            </a:prstGeom>
            <a:noFill/>
            <a:ln w="15875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1" name="그룹 20"/>
          <p:cNvGrpSpPr/>
          <p:nvPr/>
        </p:nvGrpSpPr>
        <p:grpSpPr>
          <a:xfrm>
            <a:off x="483507" y="5025790"/>
            <a:ext cx="5878286" cy="2377632"/>
            <a:chOff x="483507" y="5025790"/>
            <a:chExt cx="5878286" cy="2377632"/>
          </a:xfrm>
        </p:grpSpPr>
        <p:pic>
          <p:nvPicPr>
            <p:cNvPr id="16" name="그림 15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5303" b="32596"/>
            <a:stretch>
              <a:fillRect/>
            </a:stretch>
          </p:blipFill>
          <p:spPr>
            <a:xfrm>
              <a:off x="483507" y="5310268"/>
              <a:ext cx="2332986" cy="2066837"/>
            </a:xfrm>
            <a:custGeom>
              <a:avLst/>
              <a:gdLst>
                <a:gd name="connsiteX0" fmla="*/ 16789 w 2332986"/>
                <a:gd name="connsiteY0" fmla="*/ 0 h 2066837"/>
                <a:gd name="connsiteX1" fmla="*/ 2332986 w 2332986"/>
                <a:gd name="connsiteY1" fmla="*/ 0 h 2066837"/>
                <a:gd name="connsiteX2" fmla="*/ 2332986 w 2332986"/>
                <a:gd name="connsiteY2" fmla="*/ 2066837 h 2066837"/>
                <a:gd name="connsiteX3" fmla="*/ 391894 w 2332986"/>
                <a:gd name="connsiteY3" fmla="*/ 2066837 h 2066837"/>
                <a:gd name="connsiteX4" fmla="*/ 0 w 2332986"/>
                <a:gd name="connsiteY4" fmla="*/ 1674943 h 2066837"/>
                <a:gd name="connsiteX5" fmla="*/ 0 w 2332986"/>
                <a:gd name="connsiteY5" fmla="*/ 107417 h 2066837"/>
                <a:gd name="connsiteX6" fmla="*/ 7962 w 2332986"/>
                <a:gd name="connsiteY6" fmla="*/ 28437 h 2066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32986" h="2066837">
                  <a:moveTo>
                    <a:pt x="16789" y="0"/>
                  </a:moveTo>
                  <a:lnTo>
                    <a:pt x="2332986" y="0"/>
                  </a:lnTo>
                  <a:lnTo>
                    <a:pt x="2332986" y="2066837"/>
                  </a:lnTo>
                  <a:lnTo>
                    <a:pt x="391894" y="2066837"/>
                  </a:lnTo>
                  <a:cubicBezTo>
                    <a:pt x="175457" y="2066837"/>
                    <a:pt x="0" y="1891380"/>
                    <a:pt x="0" y="1674943"/>
                  </a:cubicBezTo>
                  <a:lnTo>
                    <a:pt x="0" y="107417"/>
                  </a:lnTo>
                  <a:cubicBezTo>
                    <a:pt x="0" y="80363"/>
                    <a:pt x="2742" y="53948"/>
                    <a:pt x="7962" y="28437"/>
                  </a:cubicBezTo>
                  <a:close/>
                </a:path>
              </a:pathLst>
            </a:custGeom>
          </p:spPr>
        </p:pic>
        <p:sp>
          <p:nvSpPr>
            <p:cNvPr id="19" name="자유형 18"/>
            <p:cNvSpPr/>
            <p:nvPr/>
          </p:nvSpPr>
          <p:spPr>
            <a:xfrm>
              <a:off x="483507" y="5052108"/>
              <a:ext cx="5878286" cy="2351314"/>
            </a:xfrm>
            <a:custGeom>
              <a:avLst/>
              <a:gdLst>
                <a:gd name="connsiteX0" fmla="*/ 391894 w 5878286"/>
                <a:gd name="connsiteY0" fmla="*/ 0 h 2351314"/>
                <a:gd name="connsiteX1" fmla="*/ 5486392 w 5878286"/>
                <a:gd name="connsiteY1" fmla="*/ 0 h 2351314"/>
                <a:gd name="connsiteX2" fmla="*/ 5878286 w 5878286"/>
                <a:gd name="connsiteY2" fmla="*/ 391894 h 2351314"/>
                <a:gd name="connsiteX3" fmla="*/ 5878286 w 5878286"/>
                <a:gd name="connsiteY3" fmla="*/ 1959420 h 2351314"/>
                <a:gd name="connsiteX4" fmla="*/ 5486392 w 5878286"/>
                <a:gd name="connsiteY4" fmla="*/ 2351314 h 2351314"/>
                <a:gd name="connsiteX5" fmla="*/ 391894 w 5878286"/>
                <a:gd name="connsiteY5" fmla="*/ 2351314 h 2351314"/>
                <a:gd name="connsiteX6" fmla="*/ 0 w 5878286"/>
                <a:gd name="connsiteY6" fmla="*/ 1959420 h 2351314"/>
                <a:gd name="connsiteX7" fmla="*/ 0 w 5878286"/>
                <a:gd name="connsiteY7" fmla="*/ 391894 h 2351314"/>
                <a:gd name="connsiteX8" fmla="*/ 391894 w 5878286"/>
                <a:gd name="connsiteY8" fmla="*/ 0 h 2351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878286" h="2351314">
                  <a:moveTo>
                    <a:pt x="391894" y="0"/>
                  </a:moveTo>
                  <a:lnTo>
                    <a:pt x="5486392" y="0"/>
                  </a:lnTo>
                  <a:cubicBezTo>
                    <a:pt x="5702829" y="0"/>
                    <a:pt x="5878286" y="175457"/>
                    <a:pt x="5878286" y="391894"/>
                  </a:cubicBezTo>
                  <a:lnTo>
                    <a:pt x="5878286" y="1959420"/>
                  </a:lnTo>
                  <a:cubicBezTo>
                    <a:pt x="5878286" y="2175857"/>
                    <a:pt x="5702829" y="2351314"/>
                    <a:pt x="5486392" y="2351314"/>
                  </a:cubicBezTo>
                  <a:lnTo>
                    <a:pt x="391894" y="2351314"/>
                  </a:lnTo>
                  <a:cubicBezTo>
                    <a:pt x="175457" y="2351314"/>
                    <a:pt x="0" y="2175857"/>
                    <a:pt x="0" y="1959420"/>
                  </a:cubicBezTo>
                  <a:lnTo>
                    <a:pt x="0" y="391894"/>
                  </a:lnTo>
                  <a:cubicBezTo>
                    <a:pt x="0" y="175457"/>
                    <a:pt x="175457" y="0"/>
                    <a:pt x="391894" y="0"/>
                  </a:cubicBezTo>
                  <a:close/>
                </a:path>
              </a:pathLst>
            </a:custGeom>
            <a:solidFill>
              <a:schemeClr val="bg1">
                <a:alpha val="5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dirty="0" smtClean="0"/>
                <a:t>어</a:t>
              </a:r>
              <a:endParaRPr lang="ko-KR" altLang="en-US" dirty="0"/>
            </a:p>
          </p:txBody>
        </p:sp>
        <p:sp>
          <p:nvSpPr>
            <p:cNvPr id="10" name="모서리가 둥근 직사각형 9"/>
            <p:cNvSpPr/>
            <p:nvPr/>
          </p:nvSpPr>
          <p:spPr>
            <a:xfrm>
              <a:off x="483507" y="5025790"/>
              <a:ext cx="5878286" cy="2351314"/>
            </a:xfrm>
            <a:prstGeom prst="roundRect">
              <a:avLst/>
            </a:prstGeom>
            <a:noFill/>
            <a:ln w="15875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494264" y="2777794"/>
            <a:ext cx="54473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bg1">
                    <a:lumMod val="65000"/>
                  </a:schemeClr>
                </a:solidFill>
              </a:rPr>
              <a:t>&lt;</a:t>
            </a:r>
            <a:r>
              <a:rPr lang="ko-KR" altLang="en-US" sz="1400" dirty="0" smtClean="0">
                <a:solidFill>
                  <a:schemeClr val="bg1">
                    <a:lumMod val="65000"/>
                  </a:schemeClr>
                </a:solidFill>
              </a:rPr>
              <a:t>영문</a:t>
            </a:r>
            <a:r>
              <a:rPr lang="en-US" altLang="ko-KR" sz="1400" dirty="0" smtClean="0">
                <a:solidFill>
                  <a:schemeClr val="bg1">
                    <a:lumMod val="65000"/>
                  </a:schemeClr>
                </a:solidFill>
              </a:rPr>
              <a:t>&gt; </a:t>
            </a:r>
          </a:p>
          <a:p>
            <a:endParaRPr lang="en-US" altLang="ko-KR" sz="14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altLang="ko-KR" sz="1400" dirty="0" smtClean="0">
              <a:solidFill>
                <a:schemeClr val="bg1">
                  <a:lumMod val="65000"/>
                </a:schemeClr>
              </a:solidFill>
            </a:endParaRPr>
          </a:p>
          <a:p>
            <a:endParaRPr lang="en-US" altLang="ko-KR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21840" y="5295015"/>
            <a:ext cx="54473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 smtClean="0">
                <a:solidFill>
                  <a:schemeClr val="bg1">
                    <a:lumMod val="65000"/>
                  </a:schemeClr>
                </a:solidFill>
              </a:rPr>
              <a:t>&lt;</a:t>
            </a:r>
            <a:r>
              <a:rPr lang="ko-KR" altLang="en-US" sz="1400" dirty="0" smtClean="0">
                <a:solidFill>
                  <a:schemeClr val="bg1">
                    <a:lumMod val="65000"/>
                  </a:schemeClr>
                </a:solidFill>
              </a:rPr>
              <a:t>국문</a:t>
            </a:r>
            <a:r>
              <a:rPr lang="en-US" altLang="ko-KR" sz="1400" dirty="0" smtClean="0">
                <a:solidFill>
                  <a:schemeClr val="bg1">
                    <a:lumMod val="65000"/>
                  </a:schemeClr>
                </a:solidFill>
              </a:rPr>
              <a:t>&gt;</a:t>
            </a:r>
          </a:p>
          <a:p>
            <a:pPr algn="r"/>
            <a:endParaRPr lang="en-US" altLang="ko-KR" sz="1400" dirty="0">
              <a:solidFill>
                <a:schemeClr val="bg1">
                  <a:lumMod val="65000"/>
                </a:schemeClr>
              </a:solidFill>
            </a:endParaRPr>
          </a:p>
          <a:p>
            <a:pPr algn="r"/>
            <a:endParaRPr lang="en-US" altLang="ko-KR" sz="1400" dirty="0" smtClean="0">
              <a:solidFill>
                <a:schemeClr val="bg1">
                  <a:lumMod val="65000"/>
                </a:schemeClr>
              </a:solidFill>
            </a:endParaRPr>
          </a:p>
          <a:p>
            <a:pPr algn="r"/>
            <a:endParaRPr lang="en-US" altLang="ko-KR" sz="14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5382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4185</TotalTime>
  <Words>28</Words>
  <Application>Microsoft Office PowerPoint</Application>
  <PresentationFormat>화면 슬라이드 쇼(4:3)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맑은 고딕</vt:lpstr>
      <vt:lpstr>Arial</vt:lpstr>
      <vt:lpstr>Calibri</vt:lpstr>
      <vt:lpstr>Calibri Light</vt:lpstr>
      <vt:lpstr>Times New Roman</vt:lpstr>
      <vt:lpstr>Office 테마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47</cp:revision>
  <cp:lastPrinted>2017-07-07T02:11:26Z</cp:lastPrinted>
  <dcterms:created xsi:type="dcterms:W3CDTF">2017-02-23T06:16:16Z</dcterms:created>
  <dcterms:modified xsi:type="dcterms:W3CDTF">2019-01-08T10:39:35Z</dcterms:modified>
</cp:coreProperties>
</file>