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764" r:id="rId1"/>
  </p:sldMasterIdLst>
  <p:notesMasterIdLst>
    <p:notesMasterId r:id="rId4"/>
  </p:notesMasterIdLst>
  <p:sldIdLst>
    <p:sldId id="405" r:id="rId2"/>
    <p:sldId id="406" r:id="rId3"/>
  </p:sldIdLst>
  <p:sldSz cx="6858000" cy="9144000" type="screen4x3"/>
  <p:notesSz cx="6797675" cy="9874250"/>
  <p:embeddedFontLst>
    <p:embeddedFont>
      <p:font typeface="Wingdings 2" panose="05020102010507070707" pitchFamily="18" charset="2"/>
      <p:regular r:id="rId5"/>
    </p:embeddedFont>
    <p:embeddedFont>
      <p:font typeface="맑은 고딕" panose="020B0503020000020004" pitchFamily="50" charset="-127"/>
      <p:regular r:id="rId6"/>
      <p:bold r:id="rId7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  <p15:guide id="3" orient="horz" pos="311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BFA8"/>
    <a:srgbClr val="9BCD65"/>
    <a:srgbClr val="0AB5F3"/>
    <a:srgbClr val="F8F9FB"/>
    <a:srgbClr val="E3E3E3"/>
    <a:srgbClr val="FEFEFE"/>
    <a:srgbClr val="F4F8FB"/>
    <a:srgbClr val="FCFDFF"/>
    <a:srgbClr val="F8FAFC"/>
    <a:srgbClr val="FDF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8D230F3-CF80-4859-8CE7-A43EE81993B5}" styleName="밝은 스타일 1 - 강조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밝은 스타일 1 - 강조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564" autoAdjust="0"/>
    <p:restoredTop sz="94660" autoAdjust="0"/>
  </p:normalViewPr>
  <p:slideViewPr>
    <p:cSldViewPr>
      <p:cViewPr varScale="1">
        <p:scale>
          <a:sx n="61" d="100"/>
          <a:sy n="61" d="100"/>
        </p:scale>
        <p:origin x="3034" y="53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2280" y="72"/>
      </p:cViewPr>
      <p:guideLst>
        <p:guide orient="horz" pos="3127"/>
        <p:guide pos="2141"/>
        <p:guide orient="horz" pos="311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tableStyles" Target="tableStyles.xml"/><Relationship Id="rId5" Type="http://schemas.openxmlformats.org/officeDocument/2006/relationships/font" Target="fonts/font1.fntdata"/><Relationship Id="rId10" Type="http://schemas.openxmlformats.org/officeDocument/2006/relationships/theme" Target="theme/theme1.xml"/><Relationship Id="rId4" Type="http://schemas.openxmlformats.org/officeDocument/2006/relationships/notesMaster" Target="notesMasters/notes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460244-9AB7-4374-B5D0-8268005D247A}" type="datetimeFigureOut">
              <a:rPr lang="ko-KR" altLang="en-US" smtClean="0"/>
              <a:pPr/>
              <a:t>2020-08-25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009775" y="741363"/>
            <a:ext cx="277812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1" y="9378823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4" y="9378823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8C87DC-5D88-45A5-A033-8AEF937DE9D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08524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FE59B79-D7EB-45EB-9CCB-8E1BA86C7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C27BE362-5103-4AB0-947A-3558D61DF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DDE7C-5E79-435D-B657-E37B90AFA633}" type="datetimeFigureOut">
              <a:rPr lang="ko-KR" altLang="en-US" smtClean="0"/>
              <a:t>2020-08-25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27DF4FC9-3D47-41B6-B16E-D9706C4A5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1E731563-63D4-4997-B57C-65D6FAC5B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FB4CC-792F-4B0A-A4F8-AD3AA66F414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16533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DDE7C-5E79-435D-B657-E37B90AFA633}" type="datetimeFigureOut">
              <a:rPr lang="ko-KR" altLang="en-US" smtClean="0"/>
              <a:t>2020-08-25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FB4CC-792F-4B0A-A4F8-AD3AA66F414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21578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DDE7C-5E79-435D-B657-E37B90AFA633}" type="datetimeFigureOut">
              <a:rPr lang="ko-KR" altLang="en-US" smtClean="0"/>
              <a:t>2020-08-25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FB4CC-792F-4B0A-A4F8-AD3AA66F414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116434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DDE7C-5E79-435D-B657-E37B90AFA633}" type="datetimeFigureOut">
              <a:rPr lang="ko-KR" altLang="en-US" smtClean="0"/>
              <a:t>2020-08-25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FB4CC-792F-4B0A-A4F8-AD3AA66F414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454796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237312" y="8771528"/>
            <a:ext cx="594066" cy="312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kumimoji="1" sz="825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algn="ctr">
              <a:defRPr/>
            </a:pPr>
            <a:r>
              <a:rPr lang="en-US" altLang="ko-KR"/>
              <a:t>Page. </a:t>
            </a:r>
            <a:fld id="{41669FBA-F1A6-4965-9A3C-35DD8EA9000D}" type="slidenum">
              <a:rPr lang="en-US" altLang="ko-KR" smtClean="0"/>
              <a:pPr algn="ctr"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1760474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237312" y="8771528"/>
            <a:ext cx="594066" cy="312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kumimoji="1" sz="825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algn="ctr">
              <a:defRPr/>
            </a:pPr>
            <a:r>
              <a:rPr lang="en-US" altLang="ko-KR"/>
              <a:t>Page. </a:t>
            </a:r>
            <a:fld id="{41669FBA-F1A6-4965-9A3C-35DD8EA9000D}" type="slidenum">
              <a:rPr lang="en-US" altLang="ko-KR" smtClean="0"/>
              <a:pPr algn="ctr"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1760474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237312" y="8771528"/>
            <a:ext cx="594066" cy="312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kumimoji="1" sz="825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algn="ctr">
              <a:defRPr/>
            </a:pPr>
            <a:r>
              <a:rPr lang="en-US" altLang="ko-KR"/>
              <a:t>Page. </a:t>
            </a:r>
            <a:fld id="{41669FBA-F1A6-4965-9A3C-35DD8EA9000D}" type="slidenum">
              <a:rPr lang="en-US" altLang="ko-KR" smtClean="0"/>
              <a:pPr algn="ctr"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1760474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237312" y="8771528"/>
            <a:ext cx="594066" cy="312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kumimoji="1" sz="825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algn="ctr">
              <a:defRPr/>
            </a:pPr>
            <a:r>
              <a:rPr lang="en-US" altLang="ko-KR"/>
              <a:t>Page. </a:t>
            </a:r>
            <a:fld id="{41669FBA-F1A6-4965-9A3C-35DD8EA9000D}" type="slidenum">
              <a:rPr lang="en-US" altLang="ko-KR" smtClean="0"/>
              <a:pPr algn="ctr"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176047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8912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DDE7C-5E79-435D-B657-E37B90AFA633}" type="datetimeFigureOut">
              <a:rPr lang="ko-KR" altLang="en-US" smtClean="0"/>
              <a:t>2020-08-25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FB4CC-792F-4B0A-A4F8-AD3AA66F414A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379FDEE1-8634-4800-AF27-96041F973227}"/>
              </a:ext>
            </a:extLst>
          </p:cNvPr>
          <p:cNvCxnSpPr>
            <a:cxnSpLocks/>
          </p:cNvCxnSpPr>
          <p:nvPr userDrawn="1"/>
        </p:nvCxnSpPr>
        <p:spPr>
          <a:xfrm>
            <a:off x="0" y="10071"/>
            <a:ext cx="6858000" cy="0"/>
          </a:xfrm>
          <a:prstGeom prst="line">
            <a:avLst/>
          </a:prstGeom>
          <a:ln w="44450">
            <a:solidFill>
              <a:srgbClr val="00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1849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DDE7C-5E79-435D-B657-E37B90AFA633}" type="datetimeFigureOut">
              <a:rPr lang="ko-KR" altLang="en-US" smtClean="0"/>
              <a:t>2020-08-25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FB4CC-792F-4B0A-A4F8-AD3AA66F414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52967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DDE7C-5E79-435D-B657-E37B90AFA633}" type="datetimeFigureOut">
              <a:rPr lang="ko-KR" altLang="en-US" smtClean="0"/>
              <a:t>2020-08-25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FB4CC-792F-4B0A-A4F8-AD3AA66F414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31210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DDE7C-5E79-435D-B657-E37B90AFA633}" type="datetimeFigureOut">
              <a:rPr lang="ko-KR" altLang="en-US" smtClean="0"/>
              <a:t>2020-08-25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FB4CC-792F-4B0A-A4F8-AD3AA66F414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66668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DDE7C-5E79-435D-B657-E37B90AFA633}" type="datetimeFigureOut">
              <a:rPr lang="ko-KR" altLang="en-US" smtClean="0"/>
              <a:t>2020-08-25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FB4CC-792F-4B0A-A4F8-AD3AA66F414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3660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DDE7C-5E79-435D-B657-E37B90AFA633}" type="datetimeFigureOut">
              <a:rPr lang="ko-KR" altLang="en-US" smtClean="0"/>
              <a:t>2020-08-25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FB4CC-792F-4B0A-A4F8-AD3AA66F414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0392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DDE7C-5E79-435D-B657-E37B90AFA633}" type="datetimeFigureOut">
              <a:rPr lang="ko-KR" altLang="en-US" smtClean="0"/>
              <a:t>2020-08-25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FB4CC-792F-4B0A-A4F8-AD3AA66F414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06304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ADDE7C-5E79-435D-B657-E37B90AFA633}" type="datetimeFigureOut">
              <a:rPr lang="ko-KR" altLang="en-US" smtClean="0"/>
              <a:t>2020-08-25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FB4CC-792F-4B0A-A4F8-AD3AA66F414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85807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  <p:sldLayoutId id="2147483778" r:id="rId13"/>
    <p:sldLayoutId id="2147483780" r:id="rId14"/>
    <p:sldLayoutId id="2147483784" r:id="rId15"/>
    <p:sldLayoutId id="2147483790" r:id="rId16"/>
  </p:sldLayoutIdLst>
  <p:txStyles>
    <p:titleStyle>
      <a:lvl1pPr algn="ctr" defTabSz="685800" rtl="0" eaLnBrk="1" latinLnBrk="1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19.png"/><Relationship Id="rId5" Type="http://schemas.openxmlformats.org/officeDocument/2006/relationships/image" Target="../media/image15.png"/><Relationship Id="rId10" Type="http://schemas.openxmlformats.org/officeDocument/2006/relationships/image" Target="../media/image9.png"/><Relationship Id="rId4" Type="http://schemas.openxmlformats.org/officeDocument/2006/relationships/image" Target="../media/image14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대각선 방향의 모서리가 둥근 사각형 27">
            <a:extLst>
              <a:ext uri="{FF2B5EF4-FFF2-40B4-BE49-F238E27FC236}">
                <a16:creationId xmlns:a16="http://schemas.microsoft.com/office/drawing/2014/main" id="{C77A282F-2436-4A01-9B94-592B345E4912}"/>
              </a:ext>
            </a:extLst>
          </p:cNvPr>
          <p:cNvSpPr/>
          <p:nvPr/>
        </p:nvSpPr>
        <p:spPr>
          <a:xfrm>
            <a:off x="0" y="0"/>
            <a:ext cx="6864525" cy="414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latinLnBrk="0"/>
            <a:endParaRPr lang="ko-KR" altLang="en-US" sz="15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DFF879-B41B-4AE2-B5BA-46CBF41531B4}"/>
              </a:ext>
            </a:extLst>
          </p:cNvPr>
          <p:cNvSpPr txBox="1"/>
          <p:nvPr/>
        </p:nvSpPr>
        <p:spPr>
          <a:xfrm>
            <a:off x="260648" y="611560"/>
            <a:ext cx="64087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Class </a:t>
            </a:r>
            <a:r>
              <a:rPr lang="ko-KR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교육용</a:t>
            </a:r>
            <a:r>
              <a:rPr lang="en-US" altLang="ko-KR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ko-KR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화상솔루션 </a:t>
            </a:r>
            <a:r>
              <a:rPr lang="ko-KR" altLang="en-US" sz="22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퀵가이드</a:t>
            </a:r>
            <a:r>
              <a:rPr lang="en-US" altLang="ko-KR" sz="15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(PC</a:t>
            </a:r>
            <a:r>
              <a:rPr lang="ko-KR" altLang="en-US" sz="15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사용자용</a:t>
            </a:r>
            <a:r>
              <a:rPr lang="en-US" altLang="ko-KR" sz="15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)</a:t>
            </a:r>
            <a:endParaRPr lang="ko-KR" altLang="en-US" sz="15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E26715DD-3AA3-46A7-B992-E471132A3F17}"/>
              </a:ext>
            </a:extLst>
          </p:cNvPr>
          <p:cNvGrpSpPr/>
          <p:nvPr/>
        </p:nvGrpSpPr>
        <p:grpSpPr>
          <a:xfrm>
            <a:off x="260648" y="1260622"/>
            <a:ext cx="6408712" cy="7694680"/>
            <a:chOff x="5057346" y="1146197"/>
            <a:chExt cx="4774511" cy="5378171"/>
          </a:xfrm>
        </p:grpSpPr>
        <p:sp>
          <p:nvSpPr>
            <p:cNvPr id="19" name="사각형: 둥근 모서리 258">
              <a:extLst>
                <a:ext uri="{FF2B5EF4-FFF2-40B4-BE49-F238E27FC236}">
                  <a16:creationId xmlns:a16="http://schemas.microsoft.com/office/drawing/2014/main" id="{F1A61522-7C2A-4E44-87DA-5AD8AC293E72}"/>
                </a:ext>
              </a:extLst>
            </p:cNvPr>
            <p:cNvSpPr/>
            <p:nvPr userDrawn="1"/>
          </p:nvSpPr>
          <p:spPr>
            <a:xfrm rot="21434559">
              <a:off x="5057346" y="1146197"/>
              <a:ext cx="4699293" cy="3206716"/>
            </a:xfrm>
            <a:prstGeom prst="roundRect">
              <a:avLst>
                <a:gd name="adj" fmla="val 6235"/>
              </a:avLst>
            </a:prstGeom>
            <a:solidFill>
              <a:srgbClr val="EAEA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사각형: 둥근 모서리 259">
              <a:extLst>
                <a:ext uri="{FF2B5EF4-FFF2-40B4-BE49-F238E27FC236}">
                  <a16:creationId xmlns:a16="http://schemas.microsoft.com/office/drawing/2014/main" id="{246A0CDE-B917-4C3C-9BA6-32CB030126C5}"/>
                </a:ext>
              </a:extLst>
            </p:cNvPr>
            <p:cNvSpPr/>
            <p:nvPr userDrawn="1"/>
          </p:nvSpPr>
          <p:spPr>
            <a:xfrm>
              <a:off x="5114761" y="1149178"/>
              <a:ext cx="4717096" cy="5375190"/>
            </a:xfrm>
            <a:prstGeom prst="roundRect">
              <a:avLst>
                <a:gd name="adj" fmla="val 2533"/>
              </a:avLst>
            </a:prstGeom>
            <a:solidFill>
              <a:schemeClr val="bg1"/>
            </a:solidFill>
            <a:ln w="25400" cap="rnd">
              <a:solidFill>
                <a:srgbClr val="EAEAEA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69" name="TextBox 68">
            <a:extLst>
              <a:ext uri="{FF2B5EF4-FFF2-40B4-BE49-F238E27FC236}">
                <a16:creationId xmlns:a16="http://schemas.microsoft.com/office/drawing/2014/main" id="{CE485A4A-4676-44E7-AFB4-4E10F7336651}"/>
              </a:ext>
            </a:extLst>
          </p:cNvPr>
          <p:cNvSpPr txBox="1"/>
          <p:nvPr/>
        </p:nvSpPr>
        <p:spPr>
          <a:xfrm>
            <a:off x="4509120" y="48114"/>
            <a:ext cx="23488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 교육용</a:t>
            </a:r>
            <a:r>
              <a:rPr lang="en-US" altLang="ko-KR" sz="16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ko-KR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화상솔루션</a:t>
            </a:r>
          </a:p>
        </p:txBody>
      </p:sp>
      <p:pic>
        <p:nvPicPr>
          <p:cNvPr id="96" name="그림 95">
            <a:extLst>
              <a:ext uri="{FF2B5EF4-FFF2-40B4-BE49-F238E27FC236}">
                <a16:creationId xmlns:a16="http://schemas.microsoft.com/office/drawing/2014/main" id="{9E88C88A-6F1B-4349-A22B-0DDFDF3369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764" y="2179067"/>
            <a:ext cx="1012895" cy="596783"/>
          </a:xfrm>
          <a:prstGeom prst="rect">
            <a:avLst/>
          </a:prstGeom>
        </p:spPr>
      </p:pic>
      <p:sp>
        <p:nvSpPr>
          <p:cNvPr id="97" name="TextBox 96">
            <a:extLst>
              <a:ext uri="{FF2B5EF4-FFF2-40B4-BE49-F238E27FC236}">
                <a16:creationId xmlns:a16="http://schemas.microsoft.com/office/drawing/2014/main" id="{F7269D34-9EAF-4992-AC80-A4695C09461B}"/>
              </a:ext>
            </a:extLst>
          </p:cNvPr>
          <p:cNvSpPr txBox="1"/>
          <p:nvPr/>
        </p:nvSpPr>
        <p:spPr>
          <a:xfrm>
            <a:off x="502931" y="2776659"/>
            <a:ext cx="17739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OS</a:t>
            </a:r>
            <a:r>
              <a:rPr lang="ko-KR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r>
              <a:rPr lang="en-US" altLang="ko-KR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:</a:t>
            </a:r>
            <a:r>
              <a:rPr lang="ko-KR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r>
              <a:rPr lang="en-US" altLang="ko-KR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Windows7</a:t>
            </a:r>
            <a:r>
              <a:rPr lang="ko-KR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이상</a:t>
            </a:r>
            <a:endParaRPr lang="en-US" altLang="ko-KR" sz="8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r>
              <a:rPr lang="en-US" altLang="ko-KR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RAM : 4GB</a:t>
            </a:r>
            <a:r>
              <a:rPr lang="ko-KR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이상</a:t>
            </a:r>
            <a:endParaRPr lang="en-US" altLang="ko-KR" sz="8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r>
              <a:rPr lang="ko-KR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네트워크 </a:t>
            </a:r>
            <a:r>
              <a:rPr lang="en-US" altLang="ko-KR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: </a:t>
            </a:r>
            <a:br>
              <a:rPr lang="en-US" altLang="ko-KR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</a:br>
            <a:r>
              <a:rPr lang="ko-KR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유선</a:t>
            </a:r>
            <a:r>
              <a:rPr lang="en-US" altLang="ko-KR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(</a:t>
            </a:r>
            <a:r>
              <a:rPr lang="ko-KR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권장</a:t>
            </a:r>
            <a:r>
              <a:rPr lang="en-US" altLang="ko-KR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)/VDSL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DE0AA6EC-365D-4FE4-957B-67F219F0F55C}"/>
              </a:ext>
            </a:extLst>
          </p:cNvPr>
          <p:cNvSpPr txBox="1"/>
          <p:nvPr/>
        </p:nvSpPr>
        <p:spPr>
          <a:xfrm>
            <a:off x="349242" y="1439921"/>
            <a:ext cx="589940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노트북 또는 데스크탑을 통해 화상솔루션을 구동</a:t>
            </a:r>
            <a:br>
              <a: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1)PC</a:t>
            </a:r>
            <a:r>
              <a: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의 사양은 내컴퓨터 속성을 통해 확인</a:t>
            </a:r>
            <a:endParaRPr lang="en-US" altLang="ko-KR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2)</a:t>
            </a:r>
            <a:r>
              <a: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웹카메라와 마이크가 달린 헤드셋은 </a:t>
            </a:r>
            <a:r>
              <a: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USB</a:t>
            </a:r>
            <a:r>
              <a: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타입으로 준비 후 설치</a:t>
            </a:r>
            <a:r>
              <a: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ko-KR" altLang="en-US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99" name="표 98">
            <a:extLst>
              <a:ext uri="{FF2B5EF4-FFF2-40B4-BE49-F238E27FC236}">
                <a16:creationId xmlns:a16="http://schemas.microsoft.com/office/drawing/2014/main" id="{22B91620-E830-4E52-859B-5A4FB08E16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0124164"/>
              </p:ext>
            </p:extLst>
          </p:nvPr>
        </p:nvGraphicFramePr>
        <p:xfrm>
          <a:off x="1866469" y="2247794"/>
          <a:ext cx="3452778" cy="1248120"/>
        </p:xfrm>
        <a:graphic>
          <a:graphicData uri="http://schemas.openxmlformats.org/drawingml/2006/table">
            <a:tbl>
              <a:tblPr/>
              <a:tblGrid>
                <a:gridCol w="6679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72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75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972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900" b="0" i="0" u="none" strike="noStrike" kern="1000" cap="none" spc="0" normalizeH="0" baseline="0" dirty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구   분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B73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B73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900" b="0" i="0" u="none" strike="noStrike" kern="1000" cap="none" spc="0" normalizeH="0" baseline="0" dirty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최소사양</a:t>
                      </a:r>
                      <a:endParaRPr kumimoji="1" sz="900" b="0" i="0" u="none" strike="noStrike" kern="1000" cap="none" spc="0" normalizeH="0" baseline="0" dirty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B73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B73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900" b="0" i="0" u="none" strike="noStrike" kern="1000" cap="none" spc="0" normalizeH="0" baseline="0" dirty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권장사양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B73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B73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A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37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900" b="0" i="0" u="none" strike="noStrike" kern="1000" cap="none" spc="0" normalizeH="0" baseline="0" dirty="0">
                          <a:ln>
                            <a:noFill/>
                          </a:ln>
                          <a:solidFill>
                            <a:srgbClr val="50505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운영체제</a:t>
                      </a:r>
                      <a:endParaRPr kumimoji="1" lang="en-US" altLang="ko-KR" sz="900" b="0" i="0" u="none" strike="noStrike" kern="1000" cap="none" spc="0" normalizeH="0" baseline="0" dirty="0">
                        <a:ln>
                          <a:noFill/>
                        </a:ln>
                        <a:solidFill>
                          <a:srgbClr val="50505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900" b="0" i="0" u="none" strike="noStrike" kern="1000" cap="none" spc="0" normalizeH="0" baseline="0" dirty="0">
                          <a:ln>
                            <a:noFill/>
                          </a:ln>
                          <a:solidFill>
                            <a:srgbClr val="50505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(OS)</a:t>
                      </a:r>
                    </a:p>
                  </a:txBody>
                  <a:tcPr marL="57600" marR="57600" marT="36000" marB="36000"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B73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AF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90000" marR="0" lvl="2" indent="-900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CCCCC"/>
                        </a:buClr>
                        <a:buSzPct val="100000"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US" altLang="ko-KR" sz="900" b="0" i="0" u="none" strike="noStrike" kern="1000" cap="none" spc="0" normalizeH="0" baseline="0" noProof="0" dirty="0">
                          <a:ln>
                            <a:noFill/>
                          </a:ln>
                          <a:solidFill>
                            <a:srgbClr val="50505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Windows7 </a:t>
                      </a:r>
                      <a:r>
                        <a:rPr kumimoji="0" lang="ko-KR" altLang="en-US" sz="900" b="0" i="0" u="none" strike="noStrike" kern="1000" cap="none" spc="0" normalizeH="0" baseline="0" noProof="0" dirty="0">
                          <a:ln>
                            <a:noFill/>
                          </a:ln>
                          <a:solidFill>
                            <a:srgbClr val="50505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이상 </a:t>
                      </a:r>
                      <a:r>
                        <a:rPr kumimoji="0" lang="en-US" altLang="ko-KR" sz="900" b="0" i="0" u="none" strike="noStrike" kern="1000" cap="none" spc="0" normalizeH="0" baseline="0" noProof="0" dirty="0">
                          <a:ln>
                            <a:noFill/>
                          </a:ln>
                          <a:solidFill>
                            <a:srgbClr val="50505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(Mac OS </a:t>
                      </a:r>
                      <a:r>
                        <a:rPr kumimoji="0" lang="ko-KR" altLang="en-US" sz="900" b="0" i="0" u="none" strike="noStrike" kern="1000" cap="none" spc="0" normalizeH="0" baseline="0" noProof="0" dirty="0" err="1">
                          <a:ln>
                            <a:noFill/>
                          </a:ln>
                          <a:solidFill>
                            <a:srgbClr val="50505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미지원</a:t>
                      </a:r>
                      <a:r>
                        <a:rPr kumimoji="0" lang="en-US" altLang="ko-KR" sz="900" b="0" i="0" u="none" strike="noStrike" kern="1000" cap="none" spc="0" normalizeH="0" baseline="0" noProof="0" dirty="0">
                          <a:ln>
                            <a:noFill/>
                          </a:ln>
                          <a:solidFill>
                            <a:srgbClr val="50505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90000" marR="0" lvl="2" indent="-900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CCCCC"/>
                        </a:buClr>
                        <a:buSzPct val="100000"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ko-KR" altLang="en-US" sz="900" b="0" i="0" u="none" strike="noStrike" kern="1000" cap="none" spc="0" normalizeH="0" baseline="0" noProof="0" dirty="0">
                          <a:ln>
                            <a:noFill/>
                          </a:ln>
                          <a:solidFill>
                            <a:srgbClr val="50505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ko-KR" altLang="en-US" sz="900" b="0" i="0" u="none" strike="noStrike" kern="1000" cap="none" spc="0" normalizeH="0" baseline="0" noProof="0" dirty="0" err="1">
                          <a:ln>
                            <a:noFill/>
                          </a:ln>
                          <a:solidFill>
                            <a:srgbClr val="50505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웹브라우저</a:t>
                      </a:r>
                      <a:r>
                        <a:rPr kumimoji="0" lang="ko-KR" altLang="en-US" sz="900" b="0" i="0" u="none" strike="noStrike" kern="1000" cap="none" spc="0" normalizeH="0" baseline="0" noProof="0" dirty="0">
                          <a:ln>
                            <a:noFill/>
                          </a:ln>
                          <a:solidFill>
                            <a:srgbClr val="50505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900" b="0" i="0" u="none" strike="noStrike" kern="1000" cap="none" spc="0" normalizeH="0" baseline="0" noProof="0" dirty="0">
                          <a:ln>
                            <a:noFill/>
                          </a:ln>
                          <a:solidFill>
                            <a:srgbClr val="50505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lang="en-US" altLang="ko-KR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</a:rPr>
                        <a:t>Chrome</a:t>
                      </a:r>
                      <a:endParaRPr kumimoji="0" lang="en-US" altLang="ko-KR" sz="900" b="0" i="0" u="none" strike="noStrike" kern="1000" cap="none" spc="0" normalizeH="0" baseline="0" noProof="0" dirty="0">
                        <a:ln>
                          <a:noFill/>
                        </a:ln>
                        <a:solidFill>
                          <a:srgbClr val="50505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57600" marR="57600" marT="36000" marB="36000" anchor="ctr" horzOverflow="overflow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B73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CCCCC"/>
                        </a:buClr>
                        <a:buSzPct val="100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kumimoji="0" lang="en-US" altLang="ko-KR" sz="1000" b="0" i="0" u="none" strike="noStrike" kern="1000" cap="none" spc="0" normalizeH="0" baseline="0" dirty="0">
                        <a:ln>
                          <a:noFill/>
                        </a:ln>
                        <a:solidFill>
                          <a:srgbClr val="50505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57600" marR="57600" marT="36000" marB="36000" anchor="ctr" horzOverflow="overflow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B73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37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900" b="0" i="0" u="none" strike="noStrike" kern="1000" cap="none" spc="0" normalizeH="0" baseline="0" dirty="0">
                          <a:ln>
                            <a:noFill/>
                          </a:ln>
                          <a:solidFill>
                            <a:srgbClr val="50505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프로세서</a:t>
                      </a:r>
                      <a:endParaRPr kumimoji="1" lang="en-US" altLang="ko-KR" sz="900" b="0" i="0" u="none" strike="noStrike" kern="1000" cap="none" spc="0" normalizeH="0" baseline="0" dirty="0">
                        <a:ln>
                          <a:noFill/>
                        </a:ln>
                        <a:solidFill>
                          <a:srgbClr val="50505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900" b="0" i="0" u="none" strike="noStrike" kern="1000" cap="none" spc="0" normalizeH="0" baseline="0" dirty="0">
                          <a:ln>
                            <a:noFill/>
                          </a:ln>
                          <a:solidFill>
                            <a:srgbClr val="50505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(CPU)</a:t>
                      </a:r>
                      <a:endParaRPr kumimoji="1" lang="ko-KR" altLang="en-US" sz="900" b="0" i="0" u="none" strike="noStrike" kern="1000" cap="none" spc="0" normalizeH="0" baseline="0" dirty="0">
                        <a:ln>
                          <a:noFill/>
                        </a:ln>
                        <a:solidFill>
                          <a:srgbClr val="50505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57600" marR="57600" marT="36000" marB="36000"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90000" marR="0" lvl="2" indent="-900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CCCCC"/>
                        </a:buClr>
                        <a:buSzPct val="100000"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US" altLang="ko-KR" sz="900" b="0" i="0" u="none" strike="noStrike" kern="1000" cap="none" spc="0" normalizeH="0" baseline="0" dirty="0">
                          <a:ln>
                            <a:noFill/>
                          </a:ln>
                          <a:solidFill>
                            <a:srgbClr val="50505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i3 3</a:t>
                      </a:r>
                      <a:r>
                        <a:rPr kumimoji="0" lang="ko-KR" altLang="en-US" sz="900" b="0" i="0" u="none" strike="noStrike" kern="1000" cap="none" spc="0" normalizeH="0" baseline="0" dirty="0">
                          <a:ln>
                            <a:noFill/>
                          </a:ln>
                          <a:solidFill>
                            <a:srgbClr val="50505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세대 이상</a:t>
                      </a:r>
                      <a:endParaRPr kumimoji="0" lang="en-US" altLang="ko-KR" sz="900" b="0" i="0" u="none" strike="noStrike" kern="1000" cap="none" spc="0" normalizeH="0" baseline="0" dirty="0">
                        <a:ln>
                          <a:noFill/>
                        </a:ln>
                        <a:solidFill>
                          <a:srgbClr val="50505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90000" marR="0" lvl="2" indent="-900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CCCCC"/>
                        </a:buClr>
                        <a:buSzPct val="100000"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ko-KR" altLang="en-US" sz="900" b="0" i="0" u="none" strike="noStrike" kern="1000" cap="none" spc="0" normalizeH="0" baseline="0" dirty="0">
                          <a:ln>
                            <a:noFill/>
                          </a:ln>
                          <a:solidFill>
                            <a:srgbClr val="50505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사용량</a:t>
                      </a:r>
                      <a:r>
                        <a:rPr kumimoji="0" lang="en-US" altLang="ko-KR" sz="900" b="0" i="0" u="none" strike="noStrike" kern="1000" cap="none" spc="0" normalizeH="0" baseline="0" dirty="0">
                          <a:ln>
                            <a:noFill/>
                          </a:ln>
                          <a:solidFill>
                            <a:srgbClr val="50505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50% </a:t>
                      </a:r>
                      <a:r>
                        <a:rPr kumimoji="0" lang="ko-KR" altLang="en-US" sz="900" b="0" i="0" u="none" strike="noStrike" kern="1000" cap="none" spc="0" normalizeH="0" baseline="0" dirty="0">
                          <a:ln>
                            <a:noFill/>
                          </a:ln>
                          <a:solidFill>
                            <a:srgbClr val="50505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이하</a:t>
                      </a:r>
                      <a:endParaRPr kumimoji="0" lang="en-US" altLang="ko-KR" sz="900" b="0" i="0" u="none" strike="noStrike" kern="1000" cap="none" spc="0" normalizeH="0" baseline="0" dirty="0">
                        <a:ln>
                          <a:noFill/>
                        </a:ln>
                        <a:solidFill>
                          <a:srgbClr val="50505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57600" marR="57600" marT="36000" marB="36000" anchor="ctr" horzOverflow="overflow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0000" marR="0" lvl="2" indent="-900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CCCCC"/>
                        </a:buClr>
                        <a:buSzPct val="100000"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US" altLang="ko-KR" sz="900" b="0" i="0" u="none" strike="noStrike" kern="1000" cap="none" spc="0" normalizeH="0" baseline="0" dirty="0">
                          <a:ln>
                            <a:noFill/>
                          </a:ln>
                          <a:solidFill>
                            <a:srgbClr val="50505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i5 3</a:t>
                      </a:r>
                      <a:r>
                        <a:rPr kumimoji="0" lang="ko-KR" altLang="en-US" sz="900" b="0" i="0" u="none" strike="noStrike" kern="1000" cap="none" spc="0" normalizeH="0" baseline="0" dirty="0">
                          <a:ln>
                            <a:noFill/>
                          </a:ln>
                          <a:solidFill>
                            <a:srgbClr val="50505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세대 이상</a:t>
                      </a:r>
                      <a:endParaRPr kumimoji="0" lang="en-US" altLang="ko-KR" sz="900" b="0" i="0" u="none" strike="noStrike" kern="1000" cap="none" spc="0" normalizeH="0" baseline="0" dirty="0">
                        <a:ln>
                          <a:noFill/>
                        </a:ln>
                        <a:solidFill>
                          <a:srgbClr val="50505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90000" marR="0" lvl="2" indent="-900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CCCCC"/>
                        </a:buClr>
                        <a:buSzPct val="100000"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ko-KR" altLang="en-US" sz="900" b="0" i="0" u="none" strike="noStrike" kern="1000" cap="none" spc="0" normalizeH="0" baseline="0" dirty="0">
                          <a:ln>
                            <a:noFill/>
                          </a:ln>
                          <a:solidFill>
                            <a:srgbClr val="50505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사용량</a:t>
                      </a:r>
                      <a:r>
                        <a:rPr kumimoji="0" lang="en-US" altLang="ko-KR" sz="900" b="0" i="0" u="none" strike="noStrike" kern="1000" cap="none" spc="0" normalizeH="0" baseline="0" dirty="0">
                          <a:ln>
                            <a:noFill/>
                          </a:ln>
                          <a:solidFill>
                            <a:srgbClr val="50505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50% </a:t>
                      </a:r>
                      <a:r>
                        <a:rPr kumimoji="0" lang="ko-KR" altLang="en-US" sz="900" b="0" i="0" u="none" strike="noStrike" kern="1000" cap="none" spc="0" normalizeH="0" baseline="0" dirty="0">
                          <a:ln>
                            <a:noFill/>
                          </a:ln>
                          <a:solidFill>
                            <a:srgbClr val="50505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이하</a:t>
                      </a:r>
                      <a:endParaRPr kumimoji="0" lang="en-US" altLang="ko-KR" sz="900" b="0" i="0" u="none" strike="noStrike" kern="1000" cap="none" spc="0" normalizeH="0" baseline="0" dirty="0">
                        <a:ln>
                          <a:noFill/>
                        </a:ln>
                        <a:solidFill>
                          <a:srgbClr val="50505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57600" marR="57600" marT="36000" marB="36000" anchor="ctr" horzOverflow="overflow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37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900" b="0" i="0" u="none" strike="noStrike" kern="1000" cap="none" spc="0" normalizeH="0" baseline="0" dirty="0">
                          <a:ln>
                            <a:noFill/>
                          </a:ln>
                          <a:solidFill>
                            <a:srgbClr val="50505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메모리</a:t>
                      </a:r>
                      <a:endParaRPr kumimoji="1" lang="en-US" altLang="ko-KR" sz="900" b="0" i="0" u="none" strike="noStrike" kern="1000" cap="none" spc="0" normalizeH="0" baseline="0" dirty="0">
                        <a:ln>
                          <a:noFill/>
                        </a:ln>
                        <a:solidFill>
                          <a:srgbClr val="50505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900" b="0" i="0" u="none" strike="noStrike" kern="1000" cap="none" spc="0" normalizeH="0" baseline="0" dirty="0">
                          <a:ln>
                            <a:noFill/>
                          </a:ln>
                          <a:solidFill>
                            <a:srgbClr val="50505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(RAM)</a:t>
                      </a:r>
                      <a:endParaRPr kumimoji="1" lang="ko-KR" altLang="en-US" sz="900" b="0" i="0" u="none" strike="noStrike" kern="1000" cap="none" spc="0" normalizeH="0" baseline="0" dirty="0">
                        <a:ln>
                          <a:noFill/>
                        </a:ln>
                        <a:solidFill>
                          <a:srgbClr val="50505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57600" marR="57600" marT="36000" marB="36000"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90000" marR="0" lvl="2" indent="-900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CCCCC"/>
                        </a:buClr>
                        <a:buSzPct val="100000"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US" altLang="ko-KR" sz="900" b="0" i="0" u="none" strike="noStrike" kern="1000" cap="none" spc="0" normalizeH="0" baseline="0" dirty="0">
                          <a:ln>
                            <a:noFill/>
                          </a:ln>
                          <a:solidFill>
                            <a:srgbClr val="50505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4GB </a:t>
                      </a:r>
                      <a:r>
                        <a:rPr kumimoji="0" lang="ko-KR" altLang="en-US" sz="900" b="0" i="0" u="none" strike="noStrike" kern="1000" cap="none" spc="0" normalizeH="0" baseline="0" dirty="0">
                          <a:ln>
                            <a:noFill/>
                          </a:ln>
                          <a:solidFill>
                            <a:srgbClr val="50505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이상</a:t>
                      </a:r>
                      <a:endParaRPr kumimoji="0" lang="en-US" altLang="ko-KR" sz="900" b="0" i="0" u="none" strike="noStrike" kern="1000" cap="none" spc="0" normalizeH="0" baseline="0" dirty="0">
                        <a:ln>
                          <a:noFill/>
                        </a:ln>
                        <a:solidFill>
                          <a:srgbClr val="50505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90000" marR="0" lvl="2" indent="-900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CCCCC"/>
                        </a:buClr>
                        <a:buSzPct val="100000"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ko-KR" altLang="en-US" sz="900" b="0" i="0" u="none" strike="noStrike" kern="1000" cap="none" spc="0" normalizeH="0" baseline="0" dirty="0">
                          <a:ln>
                            <a:noFill/>
                          </a:ln>
                          <a:solidFill>
                            <a:srgbClr val="50505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사용가능 </a:t>
                      </a:r>
                      <a:r>
                        <a:rPr kumimoji="0" lang="en-US" altLang="ko-KR" sz="900" b="0" i="0" u="none" strike="noStrike" kern="1000" cap="none" spc="0" normalizeH="0" baseline="0" dirty="0">
                          <a:ln>
                            <a:noFill/>
                          </a:ln>
                          <a:solidFill>
                            <a:srgbClr val="50505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1GB </a:t>
                      </a:r>
                      <a:r>
                        <a:rPr kumimoji="0" lang="ko-KR" altLang="en-US" sz="900" b="0" i="0" u="none" strike="noStrike" kern="1000" cap="none" spc="0" normalizeH="0" baseline="0" dirty="0">
                          <a:ln>
                            <a:noFill/>
                          </a:ln>
                          <a:solidFill>
                            <a:srgbClr val="50505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이상</a:t>
                      </a:r>
                      <a:endParaRPr kumimoji="0" lang="en-US" altLang="ko-KR" sz="900" b="0" i="0" u="none" strike="noStrike" kern="1000" cap="none" spc="0" normalizeH="0" baseline="0" dirty="0">
                        <a:ln>
                          <a:noFill/>
                        </a:ln>
                        <a:solidFill>
                          <a:srgbClr val="50505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57600" marR="57600" marT="36000" marB="36000" anchor="ctr" horzOverflow="overflow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0000" marR="0" lvl="2" indent="-900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CCCCC"/>
                        </a:buClr>
                        <a:buSzPct val="100000"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US" altLang="ko-KR" sz="900" b="0" i="0" u="none" strike="noStrike" kern="1000" cap="none" spc="0" normalizeH="0" baseline="0" dirty="0">
                          <a:ln>
                            <a:noFill/>
                          </a:ln>
                          <a:solidFill>
                            <a:srgbClr val="50505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8GB </a:t>
                      </a:r>
                      <a:r>
                        <a:rPr kumimoji="0" lang="ko-KR" altLang="en-US" sz="900" b="0" i="0" u="none" strike="noStrike" kern="1000" cap="none" spc="0" normalizeH="0" baseline="0" dirty="0">
                          <a:ln>
                            <a:noFill/>
                          </a:ln>
                          <a:solidFill>
                            <a:srgbClr val="50505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이상</a:t>
                      </a:r>
                      <a:endParaRPr kumimoji="0" lang="en-US" altLang="ko-KR" sz="900" b="0" i="0" u="none" strike="noStrike" kern="1000" cap="none" spc="0" normalizeH="0" baseline="0" dirty="0">
                        <a:ln>
                          <a:noFill/>
                        </a:ln>
                        <a:solidFill>
                          <a:srgbClr val="50505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90000" marR="0" lvl="2" indent="-900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CCCCC"/>
                        </a:buClr>
                        <a:buSzPct val="100000"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ko-KR" altLang="en-US" sz="900" b="0" i="0" u="none" strike="noStrike" kern="1000" cap="none" spc="0" normalizeH="0" baseline="0" dirty="0">
                          <a:ln>
                            <a:noFill/>
                          </a:ln>
                          <a:solidFill>
                            <a:srgbClr val="50505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사용가능 </a:t>
                      </a:r>
                      <a:r>
                        <a:rPr kumimoji="0" lang="en-US" altLang="ko-KR" sz="900" b="0" i="0" u="none" strike="noStrike" kern="1000" cap="none" spc="0" normalizeH="0" baseline="0" dirty="0">
                          <a:ln>
                            <a:noFill/>
                          </a:ln>
                          <a:solidFill>
                            <a:srgbClr val="50505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2GB </a:t>
                      </a:r>
                      <a:r>
                        <a:rPr kumimoji="0" lang="ko-KR" altLang="en-US" sz="900" b="0" i="0" u="none" strike="noStrike" kern="1000" cap="none" spc="0" normalizeH="0" baseline="0" dirty="0">
                          <a:ln>
                            <a:noFill/>
                          </a:ln>
                          <a:solidFill>
                            <a:srgbClr val="50505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이상</a:t>
                      </a:r>
                      <a:endParaRPr kumimoji="0" lang="en-US" altLang="ko-KR" sz="900" b="0" i="0" u="none" strike="noStrike" kern="1000" cap="none" spc="0" normalizeH="0" baseline="0" dirty="0">
                        <a:ln>
                          <a:noFill/>
                        </a:ln>
                        <a:solidFill>
                          <a:srgbClr val="50505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57600" marR="57600" marT="36000" marB="36000" anchor="ctr" horzOverflow="overflow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100" name="그룹 99">
            <a:extLst>
              <a:ext uri="{FF2B5EF4-FFF2-40B4-BE49-F238E27FC236}">
                <a16:creationId xmlns:a16="http://schemas.microsoft.com/office/drawing/2014/main" id="{8AE93D1B-01DD-433B-A759-701646524047}"/>
              </a:ext>
            </a:extLst>
          </p:cNvPr>
          <p:cNvGrpSpPr/>
          <p:nvPr/>
        </p:nvGrpSpPr>
        <p:grpSpPr>
          <a:xfrm>
            <a:off x="1896594" y="2059778"/>
            <a:ext cx="3597186" cy="138499"/>
            <a:chOff x="716161" y="2785835"/>
            <a:chExt cx="3726014" cy="147412"/>
          </a:xfrm>
        </p:grpSpPr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41F250EF-CFE6-456B-9841-55B868BBBFC9}"/>
                </a:ext>
              </a:extLst>
            </p:cNvPr>
            <p:cNvSpPr txBox="1"/>
            <p:nvPr/>
          </p:nvSpPr>
          <p:spPr bwMode="auto">
            <a:xfrm>
              <a:off x="865741" y="2785835"/>
              <a:ext cx="3576434" cy="147412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spAutoFit/>
            </a:bodyPr>
            <a:lstStyle/>
            <a:p>
              <a:pPr defTabSz="1043086">
                <a:defRPr/>
              </a:pPr>
              <a:r>
                <a:rPr lang="en-US" altLang="ko-KR" sz="900" b="1" kern="0" dirty="0">
                  <a:latin typeface="+mj-ea"/>
                  <a:ea typeface="+mj-ea"/>
                </a:rPr>
                <a:t>PC</a:t>
              </a:r>
              <a:r>
                <a:rPr lang="ko-KR" altLang="en-US" sz="900" b="1" kern="0" dirty="0">
                  <a:latin typeface="+mj-ea"/>
                  <a:ea typeface="+mj-ea"/>
                </a:rPr>
                <a:t>사양</a:t>
              </a:r>
            </a:p>
          </p:txBody>
        </p:sp>
        <p:sp>
          <p:nvSpPr>
            <p:cNvPr id="102" name="타원 101">
              <a:extLst>
                <a:ext uri="{FF2B5EF4-FFF2-40B4-BE49-F238E27FC236}">
                  <a16:creationId xmlns:a16="http://schemas.microsoft.com/office/drawing/2014/main" id="{7BF7AE98-7BB1-47BC-95F7-C00A992E3123}"/>
                </a:ext>
              </a:extLst>
            </p:cNvPr>
            <p:cNvSpPr/>
            <p:nvPr/>
          </p:nvSpPr>
          <p:spPr>
            <a:xfrm>
              <a:off x="716161" y="2810423"/>
              <a:ext cx="90462" cy="90462"/>
            </a:xfrm>
            <a:prstGeom prst="ellipse">
              <a:avLst/>
            </a:prstGeom>
            <a:solidFill>
              <a:schemeClr val="bg1"/>
            </a:solidFill>
            <a:ln w="28575" cap="rnd">
              <a:solidFill>
                <a:srgbClr val="DB7356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103" name="그룹 102">
            <a:extLst>
              <a:ext uri="{FF2B5EF4-FFF2-40B4-BE49-F238E27FC236}">
                <a16:creationId xmlns:a16="http://schemas.microsoft.com/office/drawing/2014/main" id="{B94CD0BD-BBE3-4DCC-BF74-0E04CD32B791}"/>
              </a:ext>
            </a:extLst>
          </p:cNvPr>
          <p:cNvGrpSpPr/>
          <p:nvPr/>
        </p:nvGrpSpPr>
        <p:grpSpPr>
          <a:xfrm>
            <a:off x="5792234" y="2247794"/>
            <a:ext cx="614305" cy="1397953"/>
            <a:chOff x="2358045" y="1964106"/>
            <a:chExt cx="614305" cy="1397953"/>
          </a:xfrm>
        </p:grpSpPr>
        <p:pic>
          <p:nvPicPr>
            <p:cNvPr id="104" name="그림 1">
              <a:extLst>
                <a:ext uri="{FF2B5EF4-FFF2-40B4-BE49-F238E27FC236}">
                  <a16:creationId xmlns:a16="http://schemas.microsoft.com/office/drawing/2014/main" id="{5FB77F57-A448-456E-A24E-E8E17A06C2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453115" y="1964106"/>
              <a:ext cx="402318" cy="466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5" name="Rectangle 458">
              <a:extLst>
                <a:ext uri="{FF2B5EF4-FFF2-40B4-BE49-F238E27FC236}">
                  <a16:creationId xmlns:a16="http://schemas.microsoft.com/office/drawing/2014/main" id="{879EEE6B-F132-472E-B5D8-32DAA0B23B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2139" y="2386844"/>
              <a:ext cx="540211" cy="183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ntique Olive"/>
                  <a:ea typeface="맑은 고딕" panose="020B0503020000020004" pitchFamily="50" charset="-127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ntique Olive"/>
                  <a:ea typeface="맑은 고딕" panose="020B0503020000020004" pitchFamily="50" charset="-127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ntique Olive"/>
                  <a:ea typeface="맑은 고딕" panose="020B0503020000020004" pitchFamily="50" charset="-127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ntique Olive"/>
                  <a:ea typeface="맑은 고딕" panose="020B0503020000020004" pitchFamily="50" charset="-127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ntique Olive"/>
                  <a:ea typeface="맑은 고딕" panose="020B0503020000020004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ntique Olive"/>
                  <a:ea typeface="맑은 고딕" panose="020B0503020000020004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ntique Olive"/>
                  <a:ea typeface="맑은 고딕" panose="020B0503020000020004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ntique Olive"/>
                  <a:ea typeface="맑은 고딕" panose="020B0503020000020004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ntique Olive"/>
                  <a:ea typeface="맑은 고딕" panose="020B0503020000020004" pitchFamily="50" charset="-127"/>
                </a:defRPr>
              </a:lvl9pPr>
            </a:lstStyle>
            <a:p>
              <a:pPr algn="ctr">
                <a:lnSpc>
                  <a:spcPct val="85000"/>
                </a:lnSpc>
                <a:buClr>
                  <a:srgbClr val="3683D0"/>
                </a:buClr>
                <a:buSzPct val="90000"/>
                <a:buFont typeface="Wingdings 2" panose="05020102010507070707" pitchFamily="18" charset="2"/>
                <a:buNone/>
              </a:pPr>
              <a:r>
                <a:rPr lang="ko-KR" altLang="en-US" sz="7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</a:rPr>
                <a:t>웹 캠</a:t>
              </a:r>
              <a:endParaRPr lang="en-US" altLang="ko-KR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</a:endParaRPr>
            </a:p>
            <a:p>
              <a:pPr algn="ctr">
                <a:lnSpc>
                  <a:spcPct val="85000"/>
                </a:lnSpc>
                <a:buClr>
                  <a:srgbClr val="3683D0"/>
                </a:buClr>
                <a:buSzPct val="90000"/>
                <a:buFont typeface="Wingdings 2" panose="05020102010507070707" pitchFamily="18" charset="2"/>
                <a:buNone/>
              </a:pPr>
              <a:r>
                <a:rPr lang="en-US" altLang="ko-KR" sz="7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</a:rPr>
                <a:t>(USB</a:t>
              </a:r>
              <a:r>
                <a:rPr lang="ko-KR" altLang="en-US" sz="7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</a:rPr>
                <a:t>형 권장</a:t>
              </a:r>
              <a:r>
                <a:rPr lang="en-US" altLang="ko-KR" sz="7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</a:rPr>
                <a:t>)</a:t>
              </a:r>
              <a:endParaRPr lang="ko-KR" altLang="en-US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</a:endParaRPr>
            </a:p>
          </p:txBody>
        </p:sp>
        <p:pic>
          <p:nvPicPr>
            <p:cNvPr id="106" name="그림 2">
              <a:extLst>
                <a:ext uri="{FF2B5EF4-FFF2-40B4-BE49-F238E27FC236}">
                  <a16:creationId xmlns:a16="http://schemas.microsoft.com/office/drawing/2014/main" id="{8384ABBB-FDDA-4445-8F90-53634212962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358045" y="2584286"/>
              <a:ext cx="579635" cy="579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7" name="Rectangle 458">
              <a:extLst>
                <a:ext uri="{FF2B5EF4-FFF2-40B4-BE49-F238E27FC236}">
                  <a16:creationId xmlns:a16="http://schemas.microsoft.com/office/drawing/2014/main" id="{2033D2DA-8E54-4F3D-98DA-FA488520C5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1481" y="3178932"/>
              <a:ext cx="540211" cy="183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ntique Olive"/>
                  <a:ea typeface="맑은 고딕" panose="020B0503020000020004" pitchFamily="50" charset="-127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ntique Olive"/>
                  <a:ea typeface="맑은 고딕" panose="020B0503020000020004" pitchFamily="50" charset="-127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ntique Olive"/>
                  <a:ea typeface="맑은 고딕" panose="020B0503020000020004" pitchFamily="50" charset="-127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ntique Olive"/>
                  <a:ea typeface="맑은 고딕" panose="020B0503020000020004" pitchFamily="50" charset="-127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ntique Olive"/>
                  <a:ea typeface="맑은 고딕" panose="020B0503020000020004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ntique Olive"/>
                  <a:ea typeface="맑은 고딕" panose="020B0503020000020004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ntique Olive"/>
                  <a:ea typeface="맑은 고딕" panose="020B0503020000020004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ntique Olive"/>
                  <a:ea typeface="맑은 고딕" panose="020B0503020000020004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ntique Olive"/>
                  <a:ea typeface="맑은 고딕" panose="020B0503020000020004" pitchFamily="50" charset="-127"/>
                </a:defRPr>
              </a:lvl9pPr>
            </a:lstStyle>
            <a:p>
              <a:pPr algn="ctr">
                <a:lnSpc>
                  <a:spcPct val="85000"/>
                </a:lnSpc>
                <a:buClr>
                  <a:srgbClr val="3683D0"/>
                </a:buClr>
                <a:buSzPct val="90000"/>
                <a:buFont typeface="Wingdings 2" panose="05020102010507070707" pitchFamily="18" charset="2"/>
                <a:buNone/>
              </a:pPr>
              <a:r>
                <a:rPr lang="ko-KR" altLang="en-US" sz="7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</a:rPr>
                <a:t>헤드셋</a:t>
              </a:r>
              <a:endParaRPr lang="en-US" altLang="ko-KR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</a:endParaRPr>
            </a:p>
            <a:p>
              <a:pPr algn="ctr">
                <a:lnSpc>
                  <a:spcPct val="85000"/>
                </a:lnSpc>
                <a:buClr>
                  <a:srgbClr val="3683D0"/>
                </a:buClr>
                <a:buSzPct val="90000"/>
                <a:buFont typeface="Wingdings 2" panose="05020102010507070707" pitchFamily="18" charset="2"/>
                <a:buNone/>
              </a:pPr>
              <a:r>
                <a:rPr lang="en-US" altLang="ko-KR" sz="7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</a:rPr>
                <a:t>(USB</a:t>
              </a:r>
              <a:r>
                <a:rPr lang="ko-KR" altLang="en-US" sz="7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</a:rPr>
                <a:t>형 권장</a:t>
              </a:r>
              <a:r>
                <a:rPr lang="en-US" altLang="ko-KR" sz="7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</a:rPr>
                <a:t>)</a:t>
              </a:r>
              <a:endParaRPr lang="ko-KR" altLang="en-US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</a:endParaRPr>
            </a:p>
          </p:txBody>
        </p:sp>
      </p:grpSp>
      <p:grpSp>
        <p:nvGrpSpPr>
          <p:cNvPr id="109" name="그룹 108">
            <a:extLst>
              <a:ext uri="{FF2B5EF4-FFF2-40B4-BE49-F238E27FC236}">
                <a16:creationId xmlns:a16="http://schemas.microsoft.com/office/drawing/2014/main" id="{C83EBBA2-6A16-43F5-9EE0-A7626C5A403E}"/>
              </a:ext>
            </a:extLst>
          </p:cNvPr>
          <p:cNvGrpSpPr/>
          <p:nvPr/>
        </p:nvGrpSpPr>
        <p:grpSpPr>
          <a:xfrm>
            <a:off x="5681048" y="2045234"/>
            <a:ext cx="3597186" cy="138499"/>
            <a:chOff x="716161" y="2785835"/>
            <a:chExt cx="3726014" cy="147412"/>
          </a:xfrm>
        </p:grpSpPr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E0A0E371-1930-49F8-A4B6-18064E0A706F}"/>
                </a:ext>
              </a:extLst>
            </p:cNvPr>
            <p:cNvSpPr txBox="1"/>
            <p:nvPr/>
          </p:nvSpPr>
          <p:spPr bwMode="auto">
            <a:xfrm>
              <a:off x="865741" y="2785835"/>
              <a:ext cx="3576434" cy="147412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spAutoFit/>
            </a:bodyPr>
            <a:lstStyle/>
            <a:p>
              <a:pPr defTabSz="1043086">
                <a:defRPr/>
              </a:pPr>
              <a:r>
                <a:rPr lang="ko-KR" altLang="en-US" sz="900" b="1" kern="0" dirty="0">
                  <a:latin typeface="+mj-ea"/>
                  <a:ea typeface="+mj-ea"/>
                </a:rPr>
                <a:t>기타장비</a:t>
              </a:r>
            </a:p>
          </p:txBody>
        </p:sp>
        <p:sp>
          <p:nvSpPr>
            <p:cNvPr id="111" name="타원 110">
              <a:extLst>
                <a:ext uri="{FF2B5EF4-FFF2-40B4-BE49-F238E27FC236}">
                  <a16:creationId xmlns:a16="http://schemas.microsoft.com/office/drawing/2014/main" id="{7AE40845-9B50-4778-AA0D-08B62A4ED134}"/>
                </a:ext>
              </a:extLst>
            </p:cNvPr>
            <p:cNvSpPr/>
            <p:nvPr/>
          </p:nvSpPr>
          <p:spPr>
            <a:xfrm>
              <a:off x="716161" y="2810423"/>
              <a:ext cx="90462" cy="90462"/>
            </a:xfrm>
            <a:prstGeom prst="ellipse">
              <a:avLst/>
            </a:prstGeom>
            <a:solidFill>
              <a:schemeClr val="bg1"/>
            </a:solidFill>
            <a:ln w="28575" cap="rnd">
              <a:solidFill>
                <a:srgbClr val="DB7356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pic>
        <p:nvPicPr>
          <p:cNvPr id="112" name="Google Shape;117;p22">
            <a:extLst>
              <a:ext uri="{FF2B5EF4-FFF2-40B4-BE49-F238E27FC236}">
                <a16:creationId xmlns:a16="http://schemas.microsoft.com/office/drawing/2014/main" id="{4BB9E229-9B66-4942-950B-B5517EF6B6BE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0442" y="2238232"/>
            <a:ext cx="668116" cy="349886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TextBox 112">
            <a:extLst>
              <a:ext uri="{FF2B5EF4-FFF2-40B4-BE49-F238E27FC236}">
                <a16:creationId xmlns:a16="http://schemas.microsoft.com/office/drawing/2014/main" id="{556EA6D8-1614-4FF6-BA92-A3F08F6DDBBC}"/>
              </a:ext>
            </a:extLst>
          </p:cNvPr>
          <p:cNvSpPr txBox="1"/>
          <p:nvPr/>
        </p:nvSpPr>
        <p:spPr>
          <a:xfrm>
            <a:off x="404664" y="4145756"/>
            <a:ext cx="5899403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2. </a:t>
            </a:r>
            <a:r>
              <a: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프로그램 설치</a:t>
            </a:r>
            <a:r>
              <a: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(PC)</a:t>
            </a:r>
          </a:p>
          <a:p>
            <a:r>
              <a: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1)</a:t>
            </a:r>
            <a:r>
              <a: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PC</a:t>
            </a:r>
            <a:r>
              <a: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의 </a:t>
            </a:r>
            <a:r>
              <a:rPr lang="ko-KR" alt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웹브라우저</a:t>
            </a:r>
            <a:r>
              <a: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Chrome/IE/Edge</a:t>
            </a:r>
            <a:r>
              <a: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실행하여 입력</a:t>
            </a:r>
            <a:br>
              <a: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   - </a:t>
            </a:r>
            <a:r>
              <a: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웹사이트 주소 </a:t>
            </a:r>
            <a:r>
              <a: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: </a:t>
            </a:r>
            <a:r>
              <a:rPr lang="en-US" altLang="ko-KR" sz="1300" b="1" dirty="0"/>
              <a:t>https://ezview.kr/gafl</a:t>
            </a:r>
          </a:p>
          <a:p>
            <a:r>
              <a: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- </a:t>
            </a:r>
            <a:r>
              <a: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제공받은 계정으로 로그인</a:t>
            </a:r>
            <a:br>
              <a: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2) </a:t>
            </a:r>
            <a:r>
              <a: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강의목록에서 </a:t>
            </a:r>
            <a:r>
              <a: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“</a:t>
            </a:r>
            <a:r>
              <a: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참석하기</a:t>
            </a:r>
            <a:r>
              <a: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” </a:t>
            </a:r>
            <a:r>
              <a: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버튼을 누르면 최초에</a:t>
            </a:r>
            <a:endParaRPr lang="en-US" altLang="ko-KR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 </a:t>
            </a:r>
            <a:r>
              <a: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프로그램 설치창이 나타나는데 설치해주세요</a:t>
            </a:r>
            <a:r>
              <a: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br>
              <a: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3) PC </a:t>
            </a:r>
            <a:r>
              <a: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화면 하단에 </a:t>
            </a:r>
            <a:r>
              <a: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exe</a:t>
            </a:r>
            <a:r>
              <a: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설치 파일을 열어 </a:t>
            </a:r>
            <a:r>
              <a: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“</a:t>
            </a:r>
            <a:r>
              <a: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설치</a:t>
            </a:r>
            <a:r>
              <a: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”</a:t>
            </a:r>
            <a:r>
              <a: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br>
              <a: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</a:t>
            </a:r>
            <a:r>
              <a: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버튼을 눌러 설치를 진행해주세요</a:t>
            </a:r>
            <a:r>
              <a: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br>
              <a: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br>
              <a: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br>
              <a: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ko-KR" altLang="en-US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4" name="Oval 8">
            <a:extLst>
              <a:ext uri="{FF2B5EF4-FFF2-40B4-BE49-F238E27FC236}">
                <a16:creationId xmlns:a16="http://schemas.microsoft.com/office/drawing/2014/main" id="{2E094335-C27A-4AAB-9EDC-70F83CAF9F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39090" y="4055730"/>
            <a:ext cx="144000" cy="144000"/>
          </a:xfrm>
          <a:prstGeom prst="ellipse">
            <a:avLst/>
          </a:prstGeom>
          <a:solidFill>
            <a:srgbClr val="0AB5F3"/>
          </a:solidFill>
          <a:ln>
            <a:noFill/>
          </a:ln>
        </p:spPr>
        <p:txBody>
          <a:bodyPr lIns="0" tIns="0" rIns="0" bIns="0" anchor="ctr"/>
          <a:lstStyle>
            <a:lvl1pPr marL="457200" indent="-457200">
              <a:defRPr sz="2000" b="1">
                <a:solidFill>
                  <a:schemeClr val="tx1"/>
                </a:solidFill>
                <a:latin typeface="Antique Olive"/>
                <a:ea typeface="굴림" panose="020B0600000101010101" pitchFamily="50" charset="-127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ntique Olive"/>
                <a:ea typeface="굴림" panose="020B0600000101010101" pitchFamily="50" charset="-127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ntique Olive"/>
                <a:ea typeface="굴림" panose="020B0600000101010101" pitchFamily="50" charset="-127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ntique Olive"/>
                <a:ea typeface="굴림" panose="020B0600000101010101" pitchFamily="50" charset="-127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ntique Olive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ntique Olive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ntique Olive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ntique Olive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ntique Olive"/>
                <a:ea typeface="굴림" panose="020B0600000101010101" pitchFamily="50" charset="-127"/>
              </a:defRPr>
            </a:lvl9pPr>
          </a:lstStyle>
          <a:p>
            <a:pPr algn="ctr"/>
            <a:r>
              <a:rPr lang="en-US" altLang="ko-KR" sz="9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</a:p>
        </p:txBody>
      </p:sp>
      <p:sp>
        <p:nvSpPr>
          <p:cNvPr id="115" name="Oval 8">
            <a:extLst>
              <a:ext uri="{FF2B5EF4-FFF2-40B4-BE49-F238E27FC236}">
                <a16:creationId xmlns:a16="http://schemas.microsoft.com/office/drawing/2014/main" id="{ECB3C65E-3235-469E-8239-4E3807AB68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34941" y="3996159"/>
            <a:ext cx="134892" cy="126886"/>
          </a:xfrm>
          <a:prstGeom prst="ellipse">
            <a:avLst/>
          </a:prstGeom>
          <a:solidFill>
            <a:srgbClr val="0AB5F3"/>
          </a:solidFill>
          <a:ln>
            <a:noFill/>
          </a:ln>
        </p:spPr>
        <p:txBody>
          <a:bodyPr lIns="0" tIns="0" rIns="0" bIns="0" anchor="ctr"/>
          <a:lstStyle>
            <a:lvl1pPr marL="457200" indent="-457200">
              <a:defRPr sz="2000" b="1">
                <a:solidFill>
                  <a:schemeClr val="tx1"/>
                </a:solidFill>
                <a:latin typeface="Antique Olive"/>
                <a:ea typeface="굴림" panose="020B0600000101010101" pitchFamily="50" charset="-127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ntique Olive"/>
                <a:ea typeface="굴림" panose="020B0600000101010101" pitchFamily="50" charset="-127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ntique Olive"/>
                <a:ea typeface="굴림" panose="020B0600000101010101" pitchFamily="50" charset="-127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ntique Olive"/>
                <a:ea typeface="굴림" panose="020B0600000101010101" pitchFamily="50" charset="-127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ntique Olive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ntique Olive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ntique Olive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ntique Olive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ntique Olive"/>
                <a:ea typeface="굴림" panose="020B0600000101010101" pitchFamily="50" charset="-127"/>
              </a:defRPr>
            </a:lvl9pPr>
          </a:lstStyle>
          <a:p>
            <a:pPr algn="ctr"/>
            <a:r>
              <a:rPr lang="en-US" altLang="ko-KR" sz="9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</a:p>
        </p:txBody>
      </p:sp>
      <p:sp>
        <p:nvSpPr>
          <p:cNvPr id="116" name="Oval 8">
            <a:extLst>
              <a:ext uri="{FF2B5EF4-FFF2-40B4-BE49-F238E27FC236}">
                <a16:creationId xmlns:a16="http://schemas.microsoft.com/office/drawing/2014/main" id="{91F62A7F-69DB-4528-87DF-C422CD890B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5616" y="5249910"/>
            <a:ext cx="144000" cy="144000"/>
          </a:xfrm>
          <a:prstGeom prst="ellipse">
            <a:avLst/>
          </a:prstGeom>
          <a:solidFill>
            <a:srgbClr val="0AB5F3"/>
          </a:solidFill>
          <a:ln>
            <a:noFill/>
          </a:ln>
        </p:spPr>
        <p:txBody>
          <a:bodyPr lIns="0" tIns="0" rIns="0" bIns="0" anchor="ctr"/>
          <a:lstStyle>
            <a:lvl1pPr marL="457200" indent="-457200">
              <a:defRPr sz="2000" b="1">
                <a:solidFill>
                  <a:schemeClr val="tx1"/>
                </a:solidFill>
                <a:latin typeface="Antique Olive"/>
                <a:ea typeface="굴림" panose="020B0600000101010101" pitchFamily="50" charset="-127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ntique Olive"/>
                <a:ea typeface="굴림" panose="020B0600000101010101" pitchFamily="50" charset="-127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ntique Olive"/>
                <a:ea typeface="굴림" panose="020B0600000101010101" pitchFamily="50" charset="-127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ntique Olive"/>
                <a:ea typeface="굴림" panose="020B0600000101010101" pitchFamily="50" charset="-127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ntique Olive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ntique Olive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ntique Olive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ntique Olive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ntique Olive"/>
                <a:ea typeface="굴림" panose="020B0600000101010101" pitchFamily="50" charset="-127"/>
              </a:defRPr>
            </a:lvl9pPr>
          </a:lstStyle>
          <a:p>
            <a:pPr algn="ctr"/>
            <a:r>
              <a:rPr lang="en-US" altLang="ko-KR" sz="9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</a:p>
        </p:txBody>
      </p:sp>
      <p:grpSp>
        <p:nvGrpSpPr>
          <p:cNvPr id="117" name="그룹 116">
            <a:extLst>
              <a:ext uri="{FF2B5EF4-FFF2-40B4-BE49-F238E27FC236}">
                <a16:creationId xmlns:a16="http://schemas.microsoft.com/office/drawing/2014/main" id="{3C0C0855-8A14-495D-82D7-9CF967D8C2F2}"/>
              </a:ext>
            </a:extLst>
          </p:cNvPr>
          <p:cNvGrpSpPr/>
          <p:nvPr/>
        </p:nvGrpSpPr>
        <p:grpSpPr>
          <a:xfrm>
            <a:off x="5331773" y="4198942"/>
            <a:ext cx="1319091" cy="749427"/>
            <a:chOff x="4078642" y="8151088"/>
            <a:chExt cx="1530708" cy="802964"/>
          </a:xfrm>
        </p:grpSpPr>
        <p:pic>
          <p:nvPicPr>
            <p:cNvPr id="118" name="그림 117">
              <a:extLst>
                <a:ext uri="{FF2B5EF4-FFF2-40B4-BE49-F238E27FC236}">
                  <a16:creationId xmlns:a16="http://schemas.microsoft.com/office/drawing/2014/main" id="{2B421449-C5EE-4B0D-A5EF-93720EED32E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078642" y="8151088"/>
              <a:ext cx="1530708" cy="802964"/>
            </a:xfrm>
            <a:prstGeom prst="rect">
              <a:avLst/>
            </a:prstGeom>
            <a:ln w="19050">
              <a:solidFill>
                <a:srgbClr val="00B0F0"/>
              </a:solidFill>
            </a:ln>
          </p:spPr>
        </p:pic>
        <p:sp>
          <p:nvSpPr>
            <p:cNvPr id="119" name="Rectangle 16">
              <a:extLst>
                <a:ext uri="{FF2B5EF4-FFF2-40B4-BE49-F238E27FC236}">
                  <a16:creationId xmlns:a16="http://schemas.microsoft.com/office/drawing/2014/main" id="{2F5397D3-8C4C-4338-8F6A-1B45BBF8A9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0305" y="8685062"/>
              <a:ext cx="720081" cy="220955"/>
            </a:xfrm>
            <a:prstGeom prst="rect">
              <a:avLst/>
            </a:prstGeom>
            <a:noFill/>
            <a:ln w="127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ntique Olive"/>
                  <a:ea typeface="맑은 고딕" panose="020B0503020000020004" pitchFamily="50" charset="-127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ntique Olive"/>
                  <a:ea typeface="맑은 고딕" panose="020B0503020000020004" pitchFamily="50" charset="-127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ntique Olive"/>
                  <a:ea typeface="맑은 고딕" panose="020B0503020000020004" pitchFamily="50" charset="-127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ntique Olive"/>
                  <a:ea typeface="맑은 고딕" panose="020B0503020000020004" pitchFamily="50" charset="-127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ntique Olive"/>
                  <a:ea typeface="맑은 고딕" panose="020B0503020000020004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ntique Olive"/>
                  <a:ea typeface="맑은 고딕" panose="020B0503020000020004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ntique Olive"/>
                  <a:ea typeface="맑은 고딕" panose="020B0503020000020004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ntique Olive"/>
                  <a:ea typeface="맑은 고딕" panose="020B0503020000020004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ntique Olive"/>
                  <a:ea typeface="맑은 고딕" panose="020B0503020000020004" pitchFamily="50" charset="-127"/>
                </a:defRPr>
              </a:lvl9pPr>
            </a:lstStyle>
            <a:p>
              <a:endParaRPr lang="ko-KR" altLang="en-US" b="0">
                <a:latin typeface="맑은 고딕" panose="020B0503020000020004" pitchFamily="50" charset="-127"/>
              </a:endParaRPr>
            </a:p>
          </p:txBody>
        </p:sp>
      </p:grpSp>
      <p:pic>
        <p:nvPicPr>
          <p:cNvPr id="120" name="그림 119">
            <a:extLst>
              <a:ext uri="{FF2B5EF4-FFF2-40B4-BE49-F238E27FC236}">
                <a16:creationId xmlns:a16="http://schemas.microsoft.com/office/drawing/2014/main" id="{013723D4-55E5-4EBF-84D1-3DC99221B73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83090" y="5191727"/>
            <a:ext cx="1678158" cy="967113"/>
          </a:xfrm>
          <a:prstGeom prst="rect">
            <a:avLst/>
          </a:prstGeom>
        </p:spPr>
      </p:pic>
      <p:sp>
        <p:nvSpPr>
          <p:cNvPr id="121" name="Rectangle 16">
            <a:extLst>
              <a:ext uri="{FF2B5EF4-FFF2-40B4-BE49-F238E27FC236}">
                <a16:creationId xmlns:a16="http://schemas.microsoft.com/office/drawing/2014/main" id="{7AA8CCB2-EE16-4117-8FC8-87891A39C8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2901" y="6052679"/>
            <a:ext cx="334464" cy="145945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Antique Olive"/>
                <a:ea typeface="맑은 고딕" panose="020B0503020000020004" pitchFamily="50" charset="-127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ntique Olive"/>
                <a:ea typeface="맑은 고딕" panose="020B0503020000020004" pitchFamily="50" charset="-127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ntique Olive"/>
                <a:ea typeface="맑은 고딕" panose="020B0503020000020004" pitchFamily="50" charset="-127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ntique Olive"/>
                <a:ea typeface="맑은 고딕" panose="020B0503020000020004" pitchFamily="50" charset="-127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ntique Olive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ntique Olive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ntique Olive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ntique Olive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ntique Olive"/>
                <a:ea typeface="맑은 고딕" panose="020B0503020000020004" pitchFamily="50" charset="-127"/>
              </a:defRPr>
            </a:lvl9pPr>
          </a:lstStyle>
          <a:p>
            <a:endParaRPr lang="ko-KR" altLang="en-US" b="0">
              <a:latin typeface="맑은 고딕" panose="020B0503020000020004" pitchFamily="50" charset="-127"/>
            </a:endParaRPr>
          </a:p>
        </p:txBody>
      </p:sp>
      <p:pic>
        <p:nvPicPr>
          <p:cNvPr id="122" name="그림 121">
            <a:extLst>
              <a:ext uri="{FF2B5EF4-FFF2-40B4-BE49-F238E27FC236}">
                <a16:creationId xmlns:a16="http://schemas.microsoft.com/office/drawing/2014/main" id="{092BAAA7-BE71-48C4-87BC-F7B49CC1F68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25827" y="4079469"/>
            <a:ext cx="1148962" cy="1035683"/>
          </a:xfrm>
          <a:prstGeom prst="rect">
            <a:avLst/>
          </a:prstGeom>
        </p:spPr>
      </p:pic>
      <p:sp>
        <p:nvSpPr>
          <p:cNvPr id="123" name="Rectangle 16">
            <a:extLst>
              <a:ext uri="{FF2B5EF4-FFF2-40B4-BE49-F238E27FC236}">
                <a16:creationId xmlns:a16="http://schemas.microsoft.com/office/drawing/2014/main" id="{4EA4FB49-3848-40CB-9ED6-A57EE75C2A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2996" y="4558325"/>
            <a:ext cx="874545" cy="464831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Antique Olive"/>
                <a:ea typeface="맑은 고딕" panose="020B0503020000020004" pitchFamily="50" charset="-127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ntique Olive"/>
                <a:ea typeface="맑은 고딕" panose="020B0503020000020004" pitchFamily="50" charset="-127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ntique Olive"/>
                <a:ea typeface="맑은 고딕" panose="020B0503020000020004" pitchFamily="50" charset="-127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ntique Olive"/>
                <a:ea typeface="맑은 고딕" panose="020B0503020000020004" pitchFamily="50" charset="-127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ntique Olive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ntique Olive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ntique Olive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ntique Olive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ntique Olive"/>
                <a:ea typeface="맑은 고딕" panose="020B0503020000020004" pitchFamily="50" charset="-127"/>
              </a:defRPr>
            </a:lvl9pPr>
          </a:lstStyle>
          <a:p>
            <a:endParaRPr lang="ko-KR" altLang="en-US" b="0">
              <a:latin typeface="맑은 고딕" panose="020B0503020000020004" pitchFamily="50" charset="-127"/>
            </a:endParaRPr>
          </a:p>
        </p:txBody>
      </p:sp>
      <p:grpSp>
        <p:nvGrpSpPr>
          <p:cNvPr id="124" name="Google Shape;598;p48">
            <a:extLst>
              <a:ext uri="{FF2B5EF4-FFF2-40B4-BE49-F238E27FC236}">
                <a16:creationId xmlns:a16="http://schemas.microsoft.com/office/drawing/2014/main" id="{36B7F867-07F5-4B2A-B22A-E7B04F073195}"/>
              </a:ext>
            </a:extLst>
          </p:cNvPr>
          <p:cNvGrpSpPr/>
          <p:nvPr/>
        </p:nvGrpSpPr>
        <p:grpSpPr>
          <a:xfrm>
            <a:off x="4914134" y="4889667"/>
            <a:ext cx="304749" cy="286639"/>
            <a:chOff x="2251250" y="4408200"/>
            <a:chExt cx="789247" cy="878422"/>
          </a:xfrm>
        </p:grpSpPr>
        <p:pic>
          <p:nvPicPr>
            <p:cNvPr id="125" name="Google Shape;599;p48">
              <a:extLst>
                <a:ext uri="{FF2B5EF4-FFF2-40B4-BE49-F238E27FC236}">
                  <a16:creationId xmlns:a16="http://schemas.microsoft.com/office/drawing/2014/main" id="{8112E815-6A5C-4172-9D1D-B9A2ECC6ECAE}"/>
                </a:ext>
              </a:extLst>
            </p:cNvPr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 rot="-5400000">
              <a:off x="2251250" y="4408200"/>
              <a:ext cx="326500" cy="326500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</p:pic>
        <p:pic>
          <p:nvPicPr>
            <p:cNvPr id="126" name="Google Shape;600;p48">
              <a:extLst>
                <a:ext uri="{FF2B5EF4-FFF2-40B4-BE49-F238E27FC236}">
                  <a16:creationId xmlns:a16="http://schemas.microsoft.com/office/drawing/2014/main" id="{D256664A-F112-45A4-BF2E-4277FAA0923A}"/>
                </a:ext>
              </a:extLst>
            </p:cNvPr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2341971" y="4588097"/>
              <a:ext cx="698525" cy="698525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</p:pic>
      </p:grpSp>
      <p:sp>
        <p:nvSpPr>
          <p:cNvPr id="127" name="TextBox 126">
            <a:extLst>
              <a:ext uri="{FF2B5EF4-FFF2-40B4-BE49-F238E27FC236}">
                <a16:creationId xmlns:a16="http://schemas.microsoft.com/office/drawing/2014/main" id="{2967021D-F93C-496A-90F5-1DE1477FE925}"/>
              </a:ext>
            </a:extLst>
          </p:cNvPr>
          <p:cNvSpPr txBox="1"/>
          <p:nvPr/>
        </p:nvSpPr>
        <p:spPr>
          <a:xfrm>
            <a:off x="476672" y="6391244"/>
            <a:ext cx="589940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3. </a:t>
            </a:r>
            <a:r>
              <a: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오디오</a:t>
            </a:r>
            <a:r>
              <a: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/</a:t>
            </a:r>
            <a:r>
              <a: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비디오 설정</a:t>
            </a:r>
            <a:r>
              <a: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(PC)</a:t>
            </a:r>
          </a:p>
          <a:p>
            <a:r>
              <a: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-  PC</a:t>
            </a:r>
            <a:r>
              <a: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에 헤드셋과 웹카메라를 끼우고 장치 설정을 합니다</a:t>
            </a:r>
            <a:r>
              <a: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. </a:t>
            </a:r>
          </a:p>
          <a:p>
            <a:r>
              <a: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-  </a:t>
            </a:r>
            <a:r>
              <a: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우측 상단의 </a:t>
            </a:r>
            <a:r>
              <a: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“</a:t>
            </a:r>
            <a:r>
              <a: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장치설정＂ 을 클릭합니다</a:t>
            </a:r>
            <a:r>
              <a: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.</a:t>
            </a:r>
          </a:p>
        </p:txBody>
      </p:sp>
      <p:pic>
        <p:nvPicPr>
          <p:cNvPr id="140" name="그림 139">
            <a:extLst>
              <a:ext uri="{FF2B5EF4-FFF2-40B4-BE49-F238E27FC236}">
                <a16:creationId xmlns:a16="http://schemas.microsoft.com/office/drawing/2014/main" id="{99E86D08-F4E6-480B-8328-534D00DE709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2154" y="7149435"/>
            <a:ext cx="5904656" cy="1671037"/>
          </a:xfrm>
          <a:prstGeom prst="rect">
            <a:avLst/>
          </a:prstGeom>
        </p:spPr>
      </p:pic>
      <p:sp>
        <p:nvSpPr>
          <p:cNvPr id="141" name="Rectangle 16">
            <a:extLst>
              <a:ext uri="{FF2B5EF4-FFF2-40B4-BE49-F238E27FC236}">
                <a16:creationId xmlns:a16="http://schemas.microsoft.com/office/drawing/2014/main" id="{9CE569BF-BD97-4D45-AE13-900D25991A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2917" y="7314512"/>
            <a:ext cx="520696" cy="168168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Antique Olive"/>
                <a:ea typeface="맑은 고딕" panose="020B0503020000020004" pitchFamily="50" charset="-127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ntique Olive"/>
                <a:ea typeface="맑은 고딕" panose="020B0503020000020004" pitchFamily="50" charset="-127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ntique Olive"/>
                <a:ea typeface="맑은 고딕" panose="020B0503020000020004" pitchFamily="50" charset="-127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ntique Olive"/>
                <a:ea typeface="맑은 고딕" panose="020B0503020000020004" pitchFamily="50" charset="-127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ntique Olive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ntique Olive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ntique Olive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ntique Olive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ntique Olive"/>
                <a:ea typeface="맑은 고딕" panose="020B0503020000020004" pitchFamily="50" charset="-127"/>
              </a:defRPr>
            </a:lvl9pPr>
          </a:lstStyle>
          <a:p>
            <a:endParaRPr lang="ko-KR" altLang="en-US" b="0">
              <a:latin typeface="맑은 고딕" panose="020B0503020000020004" pitchFamily="50" charset="-127"/>
            </a:endParaRPr>
          </a:p>
        </p:txBody>
      </p:sp>
      <p:grpSp>
        <p:nvGrpSpPr>
          <p:cNvPr id="142" name="Google Shape;598;p48">
            <a:extLst>
              <a:ext uri="{FF2B5EF4-FFF2-40B4-BE49-F238E27FC236}">
                <a16:creationId xmlns:a16="http://schemas.microsoft.com/office/drawing/2014/main" id="{3CC787E9-1307-4415-B019-F9AA0099EDB2}"/>
              </a:ext>
            </a:extLst>
          </p:cNvPr>
          <p:cNvGrpSpPr/>
          <p:nvPr/>
        </p:nvGrpSpPr>
        <p:grpSpPr>
          <a:xfrm>
            <a:off x="4894254" y="7464185"/>
            <a:ext cx="412878" cy="452442"/>
            <a:chOff x="2251250" y="4408200"/>
            <a:chExt cx="789247" cy="878422"/>
          </a:xfrm>
        </p:grpSpPr>
        <p:pic>
          <p:nvPicPr>
            <p:cNvPr id="143" name="Google Shape;599;p48">
              <a:extLst>
                <a:ext uri="{FF2B5EF4-FFF2-40B4-BE49-F238E27FC236}">
                  <a16:creationId xmlns:a16="http://schemas.microsoft.com/office/drawing/2014/main" id="{65D9CC29-47D3-4F44-9F11-61065D9D2916}"/>
                </a:ext>
              </a:extLst>
            </p:cNvPr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 rot="-5400000">
              <a:off x="2251250" y="4408200"/>
              <a:ext cx="326500" cy="326500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</p:pic>
        <p:pic>
          <p:nvPicPr>
            <p:cNvPr id="144" name="Google Shape;600;p48">
              <a:extLst>
                <a:ext uri="{FF2B5EF4-FFF2-40B4-BE49-F238E27FC236}">
                  <a16:creationId xmlns:a16="http://schemas.microsoft.com/office/drawing/2014/main" id="{FC71AC20-098A-4FC3-BE76-B62FB832CC72}"/>
                </a:ext>
              </a:extLst>
            </p:cNvPr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2341971" y="4588097"/>
              <a:ext cx="698525" cy="698525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</p:pic>
      </p:grpSp>
      <p:sp>
        <p:nvSpPr>
          <p:cNvPr id="145" name="Oval 8">
            <a:extLst>
              <a:ext uri="{FF2B5EF4-FFF2-40B4-BE49-F238E27FC236}">
                <a16:creationId xmlns:a16="http://schemas.microsoft.com/office/drawing/2014/main" id="{0F78AE5C-A9B7-4A42-9B9C-223D239A6B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9832" y="7139507"/>
            <a:ext cx="144000" cy="144000"/>
          </a:xfrm>
          <a:prstGeom prst="ellipse">
            <a:avLst/>
          </a:prstGeom>
          <a:solidFill>
            <a:srgbClr val="0AB5F3"/>
          </a:solidFill>
          <a:ln>
            <a:noFill/>
          </a:ln>
        </p:spPr>
        <p:txBody>
          <a:bodyPr lIns="0" tIns="0" rIns="0" bIns="0" anchor="ctr"/>
          <a:lstStyle>
            <a:lvl1pPr marL="457200" indent="-457200">
              <a:defRPr sz="2000" b="1">
                <a:solidFill>
                  <a:schemeClr val="tx1"/>
                </a:solidFill>
                <a:latin typeface="Antique Olive"/>
                <a:ea typeface="굴림" panose="020B0600000101010101" pitchFamily="50" charset="-127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ntique Olive"/>
                <a:ea typeface="굴림" panose="020B0600000101010101" pitchFamily="50" charset="-127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ntique Olive"/>
                <a:ea typeface="굴림" panose="020B0600000101010101" pitchFamily="50" charset="-127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ntique Olive"/>
                <a:ea typeface="굴림" panose="020B0600000101010101" pitchFamily="50" charset="-127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ntique Olive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ntique Olive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ntique Olive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ntique Olive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ntique Olive"/>
                <a:ea typeface="굴림" panose="020B0600000101010101" pitchFamily="50" charset="-127"/>
              </a:defRPr>
            </a:lvl9pPr>
          </a:lstStyle>
          <a:p>
            <a:pPr algn="ctr"/>
            <a:r>
              <a:rPr lang="en-US" altLang="ko-KR" sz="9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4</a:t>
            </a:r>
          </a:p>
        </p:txBody>
      </p:sp>
      <p:sp>
        <p:nvSpPr>
          <p:cNvPr id="146" name="Oval 8">
            <a:extLst>
              <a:ext uri="{FF2B5EF4-FFF2-40B4-BE49-F238E27FC236}">
                <a16:creationId xmlns:a16="http://schemas.microsoft.com/office/drawing/2014/main" id="{AAA8FE81-FB6C-45B6-9A06-6D4E0D3D0A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512" y="7564242"/>
            <a:ext cx="144000" cy="144000"/>
          </a:xfrm>
          <a:prstGeom prst="ellipse">
            <a:avLst/>
          </a:prstGeom>
          <a:solidFill>
            <a:srgbClr val="0AB5F3"/>
          </a:solidFill>
          <a:ln>
            <a:noFill/>
          </a:ln>
        </p:spPr>
        <p:txBody>
          <a:bodyPr lIns="0" tIns="0" rIns="0" bIns="0" anchor="ctr"/>
          <a:lstStyle>
            <a:lvl1pPr marL="457200" indent="-457200">
              <a:defRPr sz="2000" b="1">
                <a:solidFill>
                  <a:schemeClr val="tx1"/>
                </a:solidFill>
                <a:latin typeface="Antique Olive"/>
                <a:ea typeface="굴림" panose="020B0600000101010101" pitchFamily="50" charset="-127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ntique Olive"/>
                <a:ea typeface="굴림" panose="020B0600000101010101" pitchFamily="50" charset="-127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ntique Olive"/>
                <a:ea typeface="굴림" panose="020B0600000101010101" pitchFamily="50" charset="-127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ntique Olive"/>
                <a:ea typeface="굴림" panose="020B0600000101010101" pitchFamily="50" charset="-127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ntique Olive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ntique Olive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ntique Olive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ntique Olive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ntique Olive"/>
                <a:ea typeface="굴림" panose="020B0600000101010101" pitchFamily="50" charset="-127"/>
              </a:defRPr>
            </a:lvl9pPr>
          </a:lstStyle>
          <a:p>
            <a:pPr algn="ctr"/>
            <a:r>
              <a:rPr lang="en-US" altLang="ko-KR" sz="9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5</a:t>
            </a:r>
          </a:p>
        </p:txBody>
      </p:sp>
      <p:pic>
        <p:nvPicPr>
          <p:cNvPr id="148" name="그림 147">
            <a:extLst>
              <a:ext uri="{FF2B5EF4-FFF2-40B4-BE49-F238E27FC236}">
                <a16:creationId xmlns:a16="http://schemas.microsoft.com/office/drawing/2014/main" id="{543B3C69-BAF2-4094-970A-6D98EDECD82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13446" y="7176854"/>
            <a:ext cx="1598035" cy="43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50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대각선 방향의 모서리가 둥근 사각형 27">
            <a:extLst>
              <a:ext uri="{FF2B5EF4-FFF2-40B4-BE49-F238E27FC236}">
                <a16:creationId xmlns:a16="http://schemas.microsoft.com/office/drawing/2014/main" id="{D3F45F6A-8619-4244-823D-319ACA76DE30}"/>
              </a:ext>
            </a:extLst>
          </p:cNvPr>
          <p:cNvSpPr/>
          <p:nvPr/>
        </p:nvSpPr>
        <p:spPr>
          <a:xfrm>
            <a:off x="0" y="0"/>
            <a:ext cx="6864525" cy="414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latinLnBrk="0"/>
            <a:endParaRPr lang="ko-KR" altLang="en-US" sz="1500" dirty="0"/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EF420FC7-815C-4EE7-ACA5-E4DE46A061E1}"/>
              </a:ext>
            </a:extLst>
          </p:cNvPr>
          <p:cNvGrpSpPr/>
          <p:nvPr/>
        </p:nvGrpSpPr>
        <p:grpSpPr>
          <a:xfrm>
            <a:off x="260648" y="611560"/>
            <a:ext cx="6408712" cy="8343742"/>
            <a:chOff x="5057346" y="1146197"/>
            <a:chExt cx="4774511" cy="5378171"/>
          </a:xfrm>
        </p:grpSpPr>
        <p:sp>
          <p:nvSpPr>
            <p:cNvPr id="5" name="사각형: 둥근 모서리 258">
              <a:extLst>
                <a:ext uri="{FF2B5EF4-FFF2-40B4-BE49-F238E27FC236}">
                  <a16:creationId xmlns:a16="http://schemas.microsoft.com/office/drawing/2014/main" id="{94001155-1D1C-4F15-BE6F-AA7D90F56120}"/>
                </a:ext>
              </a:extLst>
            </p:cNvPr>
            <p:cNvSpPr/>
            <p:nvPr userDrawn="1"/>
          </p:nvSpPr>
          <p:spPr>
            <a:xfrm rot="21434559">
              <a:off x="5057346" y="1146197"/>
              <a:ext cx="4699293" cy="3206716"/>
            </a:xfrm>
            <a:prstGeom prst="roundRect">
              <a:avLst>
                <a:gd name="adj" fmla="val 6235"/>
              </a:avLst>
            </a:prstGeom>
            <a:solidFill>
              <a:srgbClr val="EAEA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사각형: 둥근 모서리 259">
              <a:extLst>
                <a:ext uri="{FF2B5EF4-FFF2-40B4-BE49-F238E27FC236}">
                  <a16:creationId xmlns:a16="http://schemas.microsoft.com/office/drawing/2014/main" id="{9F4BB602-8019-4C0D-8673-D6D34F0801A7}"/>
                </a:ext>
              </a:extLst>
            </p:cNvPr>
            <p:cNvSpPr/>
            <p:nvPr userDrawn="1"/>
          </p:nvSpPr>
          <p:spPr>
            <a:xfrm>
              <a:off x="5114761" y="1149178"/>
              <a:ext cx="4717096" cy="5375190"/>
            </a:xfrm>
            <a:prstGeom prst="roundRect">
              <a:avLst>
                <a:gd name="adj" fmla="val 2533"/>
              </a:avLst>
            </a:prstGeom>
            <a:solidFill>
              <a:schemeClr val="bg1"/>
            </a:solidFill>
            <a:ln w="25400" cap="rnd">
              <a:solidFill>
                <a:srgbClr val="EAEAEA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26BDAEAB-8016-4C85-85D9-0FCD83EA386E}"/>
              </a:ext>
            </a:extLst>
          </p:cNvPr>
          <p:cNvSpPr txBox="1"/>
          <p:nvPr/>
        </p:nvSpPr>
        <p:spPr>
          <a:xfrm>
            <a:off x="4509120" y="48114"/>
            <a:ext cx="23488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 교육용</a:t>
            </a:r>
            <a:r>
              <a:rPr lang="en-US" altLang="ko-KR" sz="16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ko-KR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화상솔루션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049D7343-466D-4707-B677-47370A2A3C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99" y="50200"/>
            <a:ext cx="1769279" cy="326554"/>
          </a:xfrm>
          <a:prstGeom prst="rect">
            <a:avLst/>
          </a:prstGeom>
        </p:spPr>
      </p:pic>
      <p:sp>
        <p:nvSpPr>
          <p:cNvPr id="48" name="TextBox 34">
            <a:extLst>
              <a:ext uri="{FF2B5EF4-FFF2-40B4-BE49-F238E27FC236}">
                <a16:creationId xmlns:a16="http://schemas.microsoft.com/office/drawing/2014/main" id="{1685042C-76B8-489A-AAFF-FBFD436D9E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074" y="2685202"/>
            <a:ext cx="159803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ntique Olive"/>
                <a:ea typeface="굴림" panose="020B0600000101010101" pitchFamily="50" charset="-127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ntique Olive"/>
                <a:ea typeface="굴림" panose="020B0600000101010101" pitchFamily="50" charset="-127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ntique Olive"/>
                <a:ea typeface="굴림" panose="020B0600000101010101" pitchFamily="50" charset="-127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ntique Olive"/>
                <a:ea typeface="굴림" panose="020B0600000101010101" pitchFamily="50" charset="-127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ntique Olive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ntique Olive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ntique Olive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ntique Olive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ntique Olive"/>
                <a:ea typeface="굴림" panose="020B0600000101010101" pitchFamily="50" charset="-127"/>
              </a:defRPr>
            </a:lvl9pPr>
          </a:lstStyle>
          <a:p>
            <a:pPr eaLnBrk="1" latinLnBrk="1" hangingPunct="1"/>
            <a:r>
              <a:rPr lang="en-US" altLang="ko-KR" sz="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  <a:r>
              <a:rPr lang="ko-KR" altLang="en-US" sz="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다음</a:t>
            </a:r>
            <a:r>
              <a:rPr lang="en-US" altLang="ko-KR" sz="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’</a:t>
            </a:r>
            <a:r>
              <a:rPr lang="ko-KR" altLang="en-US" sz="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버튼 눌러주세요</a:t>
            </a:r>
            <a:r>
              <a:rPr lang="en-US" altLang="ko-KR" sz="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endParaRPr lang="ko-KR" altLang="en-US" sz="800" b="0" dirty="0">
              <a:solidFill>
                <a:schemeClr val="tx1">
                  <a:lumMod val="65000"/>
                  <a:lumOff val="3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9" name="TextBox 34">
            <a:extLst>
              <a:ext uri="{FF2B5EF4-FFF2-40B4-BE49-F238E27FC236}">
                <a16:creationId xmlns:a16="http://schemas.microsoft.com/office/drawing/2014/main" id="{8785007E-9478-4F1F-AAFE-C4E7DA35FD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256" y="2685202"/>
            <a:ext cx="15980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ntique Olive"/>
                <a:ea typeface="굴림" panose="020B0600000101010101" pitchFamily="50" charset="-127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ntique Olive"/>
                <a:ea typeface="굴림" panose="020B0600000101010101" pitchFamily="50" charset="-127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ntique Olive"/>
                <a:ea typeface="굴림" panose="020B0600000101010101" pitchFamily="50" charset="-127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ntique Olive"/>
                <a:ea typeface="굴림" panose="020B0600000101010101" pitchFamily="50" charset="-127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ntique Olive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ntique Olive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ntique Olive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ntique Olive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ntique Olive"/>
                <a:ea typeface="굴림" panose="020B0600000101010101" pitchFamily="50" charset="-127"/>
              </a:defRPr>
            </a:lvl9pPr>
          </a:lstStyle>
          <a:p>
            <a:pPr eaLnBrk="1" latinLnBrk="1" hangingPunct="1"/>
            <a:r>
              <a:rPr lang="en-US" altLang="ko-KR" sz="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PC</a:t>
            </a:r>
            <a:r>
              <a:rPr lang="ko-KR" altLang="en-US" sz="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에 맞는 </a:t>
            </a:r>
            <a:r>
              <a:rPr lang="en-US" altLang="ko-KR" sz="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“</a:t>
            </a:r>
            <a:r>
              <a:rPr lang="ko-KR" altLang="en-US" sz="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스피커</a:t>
            </a:r>
            <a:r>
              <a:rPr lang="en-US" altLang="ko-KR" sz="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”</a:t>
            </a:r>
            <a:r>
              <a:rPr lang="ko-KR" altLang="en-US" sz="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디바이스 인지 확인</a:t>
            </a:r>
            <a:r>
              <a:rPr lang="en-US" altLang="ko-KR" sz="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“</a:t>
            </a:r>
            <a:r>
              <a:rPr lang="ko-KR" altLang="en-US" sz="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스피커 시험</a:t>
            </a:r>
            <a:r>
              <a:rPr lang="en-US" altLang="ko-KR" sz="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”</a:t>
            </a:r>
            <a:r>
              <a:rPr lang="ko-KR" altLang="en-US" sz="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버튼 눌러 소리 확인해주세요</a:t>
            </a:r>
            <a:r>
              <a:rPr lang="en-US" altLang="ko-KR" sz="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endParaRPr lang="ko-KR" altLang="en-US" sz="800" b="0" dirty="0">
              <a:solidFill>
                <a:schemeClr val="tx1">
                  <a:lumMod val="65000"/>
                  <a:lumOff val="3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0" name="TextBox 34">
            <a:extLst>
              <a:ext uri="{FF2B5EF4-FFF2-40B4-BE49-F238E27FC236}">
                <a16:creationId xmlns:a16="http://schemas.microsoft.com/office/drawing/2014/main" id="{FDBF50E9-30F2-4DBF-9B80-14F95A3016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9080" y="2685202"/>
            <a:ext cx="15980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ntique Olive"/>
                <a:ea typeface="굴림" panose="020B0600000101010101" pitchFamily="50" charset="-127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ntique Olive"/>
                <a:ea typeface="굴림" panose="020B0600000101010101" pitchFamily="50" charset="-127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ntique Olive"/>
                <a:ea typeface="굴림" panose="020B0600000101010101" pitchFamily="50" charset="-127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ntique Olive"/>
                <a:ea typeface="굴림" panose="020B0600000101010101" pitchFamily="50" charset="-127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ntique Olive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ntique Olive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ntique Olive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ntique Olive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ntique Olive"/>
                <a:ea typeface="굴림" panose="020B0600000101010101" pitchFamily="50" charset="-127"/>
              </a:defRPr>
            </a:lvl9pPr>
          </a:lstStyle>
          <a:p>
            <a:pPr eaLnBrk="1" latinLnBrk="1" hangingPunct="1"/>
            <a:r>
              <a:rPr lang="en-US" altLang="ko-KR" sz="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PC</a:t>
            </a:r>
            <a:r>
              <a:rPr lang="ko-KR" altLang="en-US" sz="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에 맞는 </a:t>
            </a:r>
            <a:r>
              <a:rPr lang="en-US" altLang="ko-KR" sz="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“</a:t>
            </a:r>
            <a:r>
              <a:rPr lang="ko-KR" altLang="en-US" sz="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마이크</a:t>
            </a:r>
            <a:r>
              <a:rPr lang="en-US" altLang="ko-KR" sz="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” </a:t>
            </a:r>
            <a:r>
              <a:rPr lang="ko-KR" altLang="en-US" sz="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디바이스 인지 확인</a:t>
            </a:r>
            <a:r>
              <a:rPr lang="en-US" altLang="ko-KR" sz="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“</a:t>
            </a:r>
            <a:r>
              <a:rPr lang="ko-KR" altLang="en-US" sz="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마이크 시험</a:t>
            </a:r>
            <a:r>
              <a:rPr lang="en-US" altLang="ko-KR" sz="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”</a:t>
            </a:r>
            <a:r>
              <a:rPr lang="ko-KR" altLang="en-US" sz="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버튼 눌러 소리 확인해주세요</a:t>
            </a:r>
            <a:r>
              <a:rPr lang="en-US" altLang="ko-KR" sz="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endParaRPr lang="ko-KR" altLang="en-US" sz="800" b="0" dirty="0">
              <a:solidFill>
                <a:schemeClr val="tx1">
                  <a:lumMod val="65000"/>
                  <a:lumOff val="3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1" name="TextBox 34">
            <a:extLst>
              <a:ext uri="{FF2B5EF4-FFF2-40B4-BE49-F238E27FC236}">
                <a16:creationId xmlns:a16="http://schemas.microsoft.com/office/drawing/2014/main" id="{D91384F9-B1EB-43CC-A253-11CED009AB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4800" y="2685202"/>
            <a:ext cx="15980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ntique Olive"/>
                <a:ea typeface="굴림" panose="020B0600000101010101" pitchFamily="50" charset="-127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ntique Olive"/>
                <a:ea typeface="굴림" panose="020B0600000101010101" pitchFamily="50" charset="-127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ntique Olive"/>
                <a:ea typeface="굴림" panose="020B0600000101010101" pitchFamily="50" charset="-127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ntique Olive"/>
                <a:ea typeface="굴림" panose="020B0600000101010101" pitchFamily="50" charset="-127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ntique Olive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ntique Olive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ntique Olive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ntique Olive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ntique Olive"/>
                <a:ea typeface="굴림" panose="020B0600000101010101" pitchFamily="50" charset="-127"/>
              </a:defRPr>
            </a:lvl9pPr>
          </a:lstStyle>
          <a:p>
            <a:pPr eaLnBrk="1" latinLnBrk="1" hangingPunct="1"/>
            <a:r>
              <a:rPr lang="en-US" altLang="ko-KR" sz="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PC</a:t>
            </a:r>
            <a:r>
              <a:rPr lang="ko-KR" altLang="en-US" sz="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에 맞는 </a:t>
            </a:r>
            <a:r>
              <a:rPr lang="en-US" altLang="ko-KR" sz="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“</a:t>
            </a:r>
            <a:r>
              <a:rPr lang="ko-KR" altLang="en-US" sz="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웹카메라</a:t>
            </a:r>
            <a:r>
              <a:rPr lang="en-US" altLang="ko-KR" sz="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”</a:t>
            </a:r>
            <a:r>
              <a:rPr lang="ko-KR" altLang="en-US" sz="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인지 </a:t>
            </a:r>
            <a:br>
              <a:rPr lang="en-US" altLang="ko-KR" sz="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ko-KR" altLang="en-US" sz="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확인해주세요</a:t>
            </a:r>
            <a:r>
              <a:rPr lang="en-US" altLang="ko-KR" sz="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br>
              <a:rPr lang="en-US" altLang="ko-KR" sz="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ko-KR" altLang="en-US" sz="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세팅 후 반드시 </a:t>
            </a:r>
            <a:r>
              <a:rPr lang="en-US" altLang="ko-KR" sz="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“</a:t>
            </a:r>
            <a:r>
              <a:rPr lang="ko-KR" altLang="en-US" sz="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마침</a:t>
            </a:r>
            <a:r>
              <a:rPr lang="en-US" altLang="ko-KR" sz="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” </a:t>
            </a:r>
            <a:r>
              <a:rPr lang="ko-KR" altLang="en-US" sz="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버튼 </a:t>
            </a:r>
            <a:br>
              <a:rPr lang="en-US" altLang="ko-KR" sz="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ko-KR" altLang="en-US" sz="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눌러주세요</a:t>
            </a:r>
            <a:r>
              <a:rPr lang="en-US" altLang="ko-KR" sz="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endParaRPr lang="ko-KR" altLang="en-US" sz="800" b="0" dirty="0">
              <a:solidFill>
                <a:schemeClr val="tx1">
                  <a:lumMod val="65000"/>
                  <a:lumOff val="3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52" name="그림 51">
            <a:extLst>
              <a:ext uri="{FF2B5EF4-FFF2-40B4-BE49-F238E27FC236}">
                <a16:creationId xmlns:a16="http://schemas.microsoft.com/office/drawing/2014/main" id="{E253D23B-1C04-462D-808D-0063AEA261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477" y="899593"/>
            <a:ext cx="1514673" cy="1710460"/>
          </a:xfrm>
          <a:prstGeom prst="rect">
            <a:avLst/>
          </a:prstGeom>
        </p:spPr>
      </p:pic>
      <p:sp>
        <p:nvSpPr>
          <p:cNvPr id="53" name="Rectangle 16">
            <a:extLst>
              <a:ext uri="{FF2B5EF4-FFF2-40B4-BE49-F238E27FC236}">
                <a16:creationId xmlns:a16="http://schemas.microsoft.com/office/drawing/2014/main" id="{3855380B-9929-4DBF-8CBB-33F53E56C7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9666" y="2442417"/>
            <a:ext cx="288032" cy="169471"/>
          </a:xfrm>
          <a:prstGeom prst="rect">
            <a:avLst/>
          </a:prstGeom>
          <a:noFill/>
          <a:ln w="19050">
            <a:solidFill>
              <a:srgbClr val="C0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Antique Olive"/>
                <a:ea typeface="굴림" panose="020B0600000101010101" pitchFamily="50" charset="-127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ntique Olive"/>
                <a:ea typeface="굴림" panose="020B0600000101010101" pitchFamily="50" charset="-127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ntique Olive"/>
                <a:ea typeface="굴림" panose="020B0600000101010101" pitchFamily="50" charset="-127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ntique Olive"/>
                <a:ea typeface="굴림" panose="020B0600000101010101" pitchFamily="50" charset="-127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ntique Olive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ntique Olive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ntique Olive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ntique Olive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ntique Olive"/>
                <a:ea typeface="굴림" panose="020B0600000101010101" pitchFamily="50" charset="-127"/>
              </a:defRPr>
            </a:lvl9pPr>
          </a:lstStyle>
          <a:p>
            <a:endParaRPr lang="ko-KR" altLang="en-US" b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54" name="그림 53">
            <a:extLst>
              <a:ext uri="{FF2B5EF4-FFF2-40B4-BE49-F238E27FC236}">
                <a16:creationId xmlns:a16="http://schemas.microsoft.com/office/drawing/2014/main" id="{9EED12F7-B5E5-44C0-B5C0-B4A9BA4001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4177" y="899592"/>
            <a:ext cx="1403611" cy="1719401"/>
          </a:xfrm>
          <a:prstGeom prst="rect">
            <a:avLst/>
          </a:prstGeom>
        </p:spPr>
      </p:pic>
      <p:sp>
        <p:nvSpPr>
          <p:cNvPr id="55" name="Rectangle 16">
            <a:extLst>
              <a:ext uri="{FF2B5EF4-FFF2-40B4-BE49-F238E27FC236}">
                <a16:creationId xmlns:a16="http://schemas.microsoft.com/office/drawing/2014/main" id="{EA056258-6CCF-4978-A944-11712080E2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9938" y="1263490"/>
            <a:ext cx="557294" cy="221999"/>
          </a:xfrm>
          <a:prstGeom prst="rect">
            <a:avLst/>
          </a:prstGeom>
          <a:noFill/>
          <a:ln w="19050">
            <a:solidFill>
              <a:srgbClr val="C0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Antique Olive"/>
                <a:ea typeface="굴림" panose="020B0600000101010101" pitchFamily="50" charset="-127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ntique Olive"/>
                <a:ea typeface="굴림" panose="020B0600000101010101" pitchFamily="50" charset="-127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ntique Olive"/>
                <a:ea typeface="굴림" panose="020B0600000101010101" pitchFamily="50" charset="-127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ntique Olive"/>
                <a:ea typeface="굴림" panose="020B0600000101010101" pitchFamily="50" charset="-127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ntique Olive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ntique Olive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ntique Olive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ntique Olive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ntique Olive"/>
                <a:ea typeface="굴림" panose="020B0600000101010101" pitchFamily="50" charset="-127"/>
              </a:defRPr>
            </a:lvl9pPr>
          </a:lstStyle>
          <a:p>
            <a:endParaRPr lang="ko-KR" altLang="en-US" b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56" name="그림 55">
            <a:extLst>
              <a:ext uri="{FF2B5EF4-FFF2-40B4-BE49-F238E27FC236}">
                <a16:creationId xmlns:a16="http://schemas.microsoft.com/office/drawing/2014/main" id="{822AA700-8F15-4D69-94AB-939B222932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4751" y="899592"/>
            <a:ext cx="1381379" cy="1727510"/>
          </a:xfrm>
          <a:prstGeom prst="rect">
            <a:avLst/>
          </a:prstGeom>
        </p:spPr>
      </p:pic>
      <p:sp>
        <p:nvSpPr>
          <p:cNvPr id="57" name="Rectangle 16">
            <a:extLst>
              <a:ext uri="{FF2B5EF4-FFF2-40B4-BE49-F238E27FC236}">
                <a16:creationId xmlns:a16="http://schemas.microsoft.com/office/drawing/2014/main" id="{0C1F87A2-7762-4F17-877E-C2B1661455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1074" y="1279823"/>
            <a:ext cx="576064" cy="221999"/>
          </a:xfrm>
          <a:prstGeom prst="rect">
            <a:avLst/>
          </a:prstGeom>
          <a:noFill/>
          <a:ln w="19050">
            <a:solidFill>
              <a:srgbClr val="C0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Antique Olive"/>
                <a:ea typeface="굴림" panose="020B0600000101010101" pitchFamily="50" charset="-127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ntique Olive"/>
                <a:ea typeface="굴림" panose="020B0600000101010101" pitchFamily="50" charset="-127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ntique Olive"/>
                <a:ea typeface="굴림" panose="020B0600000101010101" pitchFamily="50" charset="-127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ntique Olive"/>
                <a:ea typeface="굴림" panose="020B0600000101010101" pitchFamily="50" charset="-127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ntique Olive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ntique Olive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ntique Olive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ntique Olive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ntique Olive"/>
                <a:ea typeface="굴림" panose="020B0600000101010101" pitchFamily="50" charset="-127"/>
              </a:defRPr>
            </a:lvl9pPr>
          </a:lstStyle>
          <a:p>
            <a:endParaRPr lang="ko-KR" altLang="en-US" b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58" name="그림 57">
            <a:extLst>
              <a:ext uri="{FF2B5EF4-FFF2-40B4-BE49-F238E27FC236}">
                <a16:creationId xmlns:a16="http://schemas.microsoft.com/office/drawing/2014/main" id="{FBD1BB33-2D0E-4EE2-998F-AF83FA8CC4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26919" y="899592"/>
            <a:ext cx="1381379" cy="1731454"/>
          </a:xfrm>
          <a:prstGeom prst="rect">
            <a:avLst/>
          </a:prstGeom>
        </p:spPr>
      </p:pic>
      <p:sp>
        <p:nvSpPr>
          <p:cNvPr id="59" name="Rectangle 16">
            <a:extLst>
              <a:ext uri="{FF2B5EF4-FFF2-40B4-BE49-F238E27FC236}">
                <a16:creationId xmlns:a16="http://schemas.microsoft.com/office/drawing/2014/main" id="{D576EF0F-5180-4DC4-93A1-B429D7EA24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4611" y="1272596"/>
            <a:ext cx="1323696" cy="145127"/>
          </a:xfrm>
          <a:prstGeom prst="rect">
            <a:avLst/>
          </a:prstGeom>
          <a:noFill/>
          <a:ln w="19050">
            <a:solidFill>
              <a:srgbClr val="C0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Antique Olive"/>
                <a:ea typeface="굴림" panose="020B0600000101010101" pitchFamily="50" charset="-127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ntique Olive"/>
                <a:ea typeface="굴림" panose="020B0600000101010101" pitchFamily="50" charset="-127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ntique Olive"/>
                <a:ea typeface="굴림" panose="020B0600000101010101" pitchFamily="50" charset="-127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ntique Olive"/>
                <a:ea typeface="굴림" panose="020B0600000101010101" pitchFamily="50" charset="-127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ntique Olive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ntique Olive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ntique Olive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ntique Olive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ntique Olive"/>
                <a:ea typeface="굴림" panose="020B0600000101010101" pitchFamily="50" charset="-127"/>
              </a:defRPr>
            </a:lvl9pPr>
          </a:lstStyle>
          <a:p>
            <a:endParaRPr lang="ko-KR" altLang="en-US" b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60" name="Picture 87">
            <a:extLst>
              <a:ext uri="{FF2B5EF4-FFF2-40B4-BE49-F238E27FC236}">
                <a16:creationId xmlns:a16="http://schemas.microsoft.com/office/drawing/2014/main" id="{3426F326-8474-4635-AA73-0E6E9272F4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2" b="13926"/>
          <a:stretch/>
        </p:blipFill>
        <p:spPr bwMode="auto">
          <a:xfrm>
            <a:off x="5174611" y="1452563"/>
            <a:ext cx="720696" cy="527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id="{B4939F59-8F64-4D2D-A8D3-325DA47EA54B}"/>
              </a:ext>
            </a:extLst>
          </p:cNvPr>
          <p:cNvSpPr txBox="1"/>
          <p:nvPr/>
        </p:nvSpPr>
        <p:spPr>
          <a:xfrm>
            <a:off x="397178" y="3687165"/>
            <a:ext cx="589940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4. </a:t>
            </a:r>
            <a:r>
              <a: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강의실 입장</a:t>
            </a:r>
            <a:endParaRPr lang="en-US" altLang="ko-KR" sz="11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r>
              <a: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-  </a:t>
            </a:r>
            <a:r>
              <a: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개설된 강의실 리스트를 보고 해당하는 강의실에 </a:t>
            </a:r>
            <a:r>
              <a: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“</a:t>
            </a:r>
            <a:r>
              <a: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참여</a:t>
            </a:r>
            <a:r>
              <a: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” </a:t>
            </a:r>
            <a:r>
              <a: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버튼을 눌러 입장합니다</a:t>
            </a:r>
            <a:r>
              <a: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. </a:t>
            </a:r>
          </a:p>
        </p:txBody>
      </p:sp>
      <p:pic>
        <p:nvPicPr>
          <p:cNvPr id="62" name="그림 61">
            <a:extLst>
              <a:ext uri="{FF2B5EF4-FFF2-40B4-BE49-F238E27FC236}">
                <a16:creationId xmlns:a16="http://schemas.microsoft.com/office/drawing/2014/main" id="{50FDC0BB-8203-4DB9-B4F7-18FA2BBF9CA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2420" y="4118052"/>
            <a:ext cx="5349374" cy="146206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grpSp>
        <p:nvGrpSpPr>
          <p:cNvPr id="63" name="Google Shape;598;p48">
            <a:extLst>
              <a:ext uri="{FF2B5EF4-FFF2-40B4-BE49-F238E27FC236}">
                <a16:creationId xmlns:a16="http://schemas.microsoft.com/office/drawing/2014/main" id="{0797E430-8D75-46A8-9ADE-8F029F71F64B}"/>
              </a:ext>
            </a:extLst>
          </p:cNvPr>
          <p:cNvGrpSpPr/>
          <p:nvPr/>
        </p:nvGrpSpPr>
        <p:grpSpPr>
          <a:xfrm>
            <a:off x="5832859" y="4962813"/>
            <a:ext cx="341581" cy="358879"/>
            <a:chOff x="2251250" y="4408200"/>
            <a:chExt cx="789247" cy="878422"/>
          </a:xfrm>
        </p:grpSpPr>
        <p:pic>
          <p:nvPicPr>
            <p:cNvPr id="64" name="Google Shape;599;p48">
              <a:extLst>
                <a:ext uri="{FF2B5EF4-FFF2-40B4-BE49-F238E27FC236}">
                  <a16:creationId xmlns:a16="http://schemas.microsoft.com/office/drawing/2014/main" id="{1B0D4113-6469-4743-8C08-9826E47BB909}"/>
                </a:ext>
              </a:extLst>
            </p:cNvPr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 rot="-5400000">
              <a:off x="2251250" y="4408200"/>
              <a:ext cx="326500" cy="326500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</p:pic>
        <p:pic>
          <p:nvPicPr>
            <p:cNvPr id="65" name="Google Shape;600;p48">
              <a:extLst>
                <a:ext uri="{FF2B5EF4-FFF2-40B4-BE49-F238E27FC236}">
                  <a16:creationId xmlns:a16="http://schemas.microsoft.com/office/drawing/2014/main" id="{25EC65D3-0E75-4E91-8EFE-EFDB2E5B761A}"/>
                </a:ext>
              </a:extLst>
            </p:cNvPr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2341971" y="4588097"/>
              <a:ext cx="698525" cy="698525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</p:pic>
      </p:grpSp>
      <p:sp>
        <p:nvSpPr>
          <p:cNvPr id="3" name="직사각형 2">
            <a:extLst>
              <a:ext uri="{FF2B5EF4-FFF2-40B4-BE49-F238E27FC236}">
                <a16:creationId xmlns:a16="http://schemas.microsoft.com/office/drawing/2014/main" id="{EA85E995-E37B-449F-80E2-99D2D789FCC4}"/>
              </a:ext>
            </a:extLst>
          </p:cNvPr>
          <p:cNvSpPr/>
          <p:nvPr/>
        </p:nvSpPr>
        <p:spPr>
          <a:xfrm>
            <a:off x="517349" y="6528554"/>
            <a:ext cx="53547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000" dirty="0"/>
              <a:t>- PC</a:t>
            </a:r>
            <a:r>
              <a:rPr lang="ko-KR" altLang="en-US" sz="1000" dirty="0"/>
              <a:t>로 수업에 참여하실 경우 인터넷을 </a:t>
            </a:r>
            <a:r>
              <a:rPr lang="en-US" altLang="ko-KR" sz="1000" dirty="0"/>
              <a:t>“</a:t>
            </a:r>
            <a:r>
              <a:rPr lang="ko-KR" altLang="en-US" sz="1000" dirty="0"/>
              <a:t>유선</a:t>
            </a:r>
            <a:r>
              <a:rPr lang="en-US" altLang="ko-KR" sz="1000" dirty="0"/>
              <a:t>”</a:t>
            </a:r>
            <a:r>
              <a:rPr lang="ko-KR" altLang="en-US" sz="1000" dirty="0"/>
              <a:t> 으로 연결하시길 권장합니다</a:t>
            </a:r>
            <a:r>
              <a:rPr lang="en-US" altLang="ko-KR" sz="1000" dirty="0"/>
              <a:t>.</a:t>
            </a:r>
            <a:br>
              <a:rPr lang="en-US" altLang="ko-KR" sz="1000" dirty="0"/>
            </a:br>
            <a:r>
              <a:rPr lang="en-US" altLang="ko-KR" sz="1000" dirty="0"/>
              <a:t>- </a:t>
            </a:r>
            <a:r>
              <a:rPr lang="ko-KR" altLang="en-US" sz="1000" dirty="0"/>
              <a:t>반드시 마이크가 달린 헤드셋을 사용해 주시고 내 </a:t>
            </a:r>
            <a:r>
              <a:rPr lang="en-US" altLang="ko-KR" sz="1000" dirty="0"/>
              <a:t>PC</a:t>
            </a:r>
            <a:r>
              <a:rPr lang="ko-KR" altLang="en-US" sz="1000" dirty="0"/>
              <a:t>에 맞는 디바이스로 설정해주세요</a:t>
            </a:r>
            <a:r>
              <a:rPr lang="en-US" altLang="ko-KR" sz="1000" dirty="0"/>
              <a:t>.</a:t>
            </a:r>
            <a:endParaRPr lang="ko-KR" altLang="en-US" sz="1000" dirty="0"/>
          </a:p>
        </p:txBody>
      </p:sp>
      <p:pic>
        <p:nvPicPr>
          <p:cNvPr id="27" name="그림 26">
            <a:extLst>
              <a:ext uri="{FF2B5EF4-FFF2-40B4-BE49-F238E27FC236}">
                <a16:creationId xmlns:a16="http://schemas.microsoft.com/office/drawing/2014/main" id="{17C7DDDE-4DF9-49D3-B87E-9DA7651E475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70" y="6215852"/>
            <a:ext cx="186952" cy="205191"/>
          </a:xfrm>
          <a:prstGeom prst="rect">
            <a:avLst/>
          </a:prstGeom>
        </p:spPr>
      </p:pic>
      <p:sp>
        <p:nvSpPr>
          <p:cNvPr id="28" name="직사각형 27">
            <a:extLst>
              <a:ext uri="{FF2B5EF4-FFF2-40B4-BE49-F238E27FC236}">
                <a16:creationId xmlns:a16="http://schemas.microsoft.com/office/drawing/2014/main" id="{8BF7A328-4912-4596-9084-1DB2D8682D35}"/>
              </a:ext>
            </a:extLst>
          </p:cNvPr>
          <p:cNvSpPr/>
          <p:nvPr/>
        </p:nvSpPr>
        <p:spPr>
          <a:xfrm>
            <a:off x="664371" y="6205599"/>
            <a:ext cx="306090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000" b="1" dirty="0">
                <a:solidFill>
                  <a:srgbClr val="41719C"/>
                </a:solidFill>
              </a:rPr>
              <a:t>화상솔루션 사용 시</a:t>
            </a:r>
            <a:r>
              <a:rPr lang="en-US" altLang="ko-KR" sz="1000" b="1" dirty="0">
                <a:solidFill>
                  <a:srgbClr val="41719C"/>
                </a:solidFill>
              </a:rPr>
              <a:t>, </a:t>
            </a:r>
            <a:r>
              <a:rPr lang="ko-KR" altLang="en-US" sz="1000" b="1" dirty="0">
                <a:solidFill>
                  <a:srgbClr val="41719C"/>
                </a:solidFill>
              </a:rPr>
              <a:t>주의 사항</a:t>
            </a:r>
            <a:r>
              <a:rPr lang="en-US" altLang="ko-KR" sz="1000" b="1" dirty="0">
                <a:solidFill>
                  <a:srgbClr val="41719C"/>
                </a:solidFill>
              </a:rPr>
              <a:t>(PC)</a:t>
            </a:r>
            <a:endParaRPr lang="ko-KR" altLang="en-US" sz="1000" b="1" dirty="0">
              <a:solidFill>
                <a:srgbClr val="4171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447271"/>
      </p:ext>
    </p:extLst>
  </p:cSld>
  <p:clrMapOvr>
    <a:masterClrMapping/>
  </p:clrMapOvr>
</p:sld>
</file>

<file path=ppt/theme/theme1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24006</TotalTime>
  <Words>373</Words>
  <Application>Microsoft Office PowerPoint</Application>
  <PresentationFormat>화면 슬라이드 쇼(4:3)</PresentationFormat>
  <Paragraphs>53</Paragraphs>
  <Slides>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</vt:i4>
      </vt:variant>
    </vt:vector>
  </HeadingPairs>
  <TitlesOfParts>
    <vt:vector size="7" baseType="lpstr">
      <vt:lpstr>맑은 고딕</vt:lpstr>
      <vt:lpstr>Wingdings</vt:lpstr>
      <vt:lpstr>Arial</vt:lpstr>
      <vt:lpstr>Wingdings 2</vt:lpstr>
      <vt:lpstr>디자인 사용자 지정</vt:lpstr>
      <vt:lpstr>PowerPoint 프레젠테이션</vt:lpstr>
      <vt:lpstr>PowerPoint 프레젠테이션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이용섭</dc:creator>
  <cp:lastModifiedBy>a3530</cp:lastModifiedBy>
  <cp:revision>1140</cp:revision>
  <cp:lastPrinted>2020-03-19T09:25:52Z</cp:lastPrinted>
  <dcterms:created xsi:type="dcterms:W3CDTF">2012-02-11T12:04:15Z</dcterms:created>
  <dcterms:modified xsi:type="dcterms:W3CDTF">2020-08-25T01:47:44Z</dcterms:modified>
</cp:coreProperties>
</file>