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56B03-CD13-4459-9BDB-D43ABADD9FBF}" type="datetimeFigureOut">
              <a:rPr lang="ko-KR" altLang="en-US" smtClean="0"/>
              <a:t>2012-11-12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844C-84EF-4FD9-9EAE-246FE07CD9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56B03-CD13-4459-9BDB-D43ABADD9FBF}" type="datetimeFigureOut">
              <a:rPr lang="ko-KR" altLang="en-US" smtClean="0"/>
              <a:t>2012-11-12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844C-84EF-4FD9-9EAE-246FE07CD9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56B03-CD13-4459-9BDB-D43ABADD9FBF}" type="datetimeFigureOut">
              <a:rPr lang="ko-KR" altLang="en-US" smtClean="0"/>
              <a:t>2012-11-12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844C-84EF-4FD9-9EAE-246FE07CD9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56B03-CD13-4459-9BDB-D43ABADD9FBF}" type="datetimeFigureOut">
              <a:rPr lang="ko-KR" altLang="en-US" smtClean="0"/>
              <a:t>2012-11-12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844C-84EF-4FD9-9EAE-246FE07CD9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56B03-CD13-4459-9BDB-D43ABADD9FBF}" type="datetimeFigureOut">
              <a:rPr lang="ko-KR" altLang="en-US" smtClean="0"/>
              <a:t>2012-11-12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844C-84EF-4FD9-9EAE-246FE07CD9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56B03-CD13-4459-9BDB-D43ABADD9FBF}" type="datetimeFigureOut">
              <a:rPr lang="ko-KR" altLang="en-US" smtClean="0"/>
              <a:t>2012-11-12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844C-84EF-4FD9-9EAE-246FE07CD9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56B03-CD13-4459-9BDB-D43ABADD9FBF}" type="datetimeFigureOut">
              <a:rPr lang="ko-KR" altLang="en-US" smtClean="0"/>
              <a:t>2012-11-12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844C-84EF-4FD9-9EAE-246FE07CD9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56B03-CD13-4459-9BDB-D43ABADD9FBF}" type="datetimeFigureOut">
              <a:rPr lang="ko-KR" altLang="en-US" smtClean="0"/>
              <a:t>2012-11-12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844C-84EF-4FD9-9EAE-246FE07CD9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56B03-CD13-4459-9BDB-D43ABADD9FBF}" type="datetimeFigureOut">
              <a:rPr lang="ko-KR" altLang="en-US" smtClean="0"/>
              <a:t>2012-11-12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844C-84EF-4FD9-9EAE-246FE07CD9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56B03-CD13-4459-9BDB-D43ABADD9FBF}" type="datetimeFigureOut">
              <a:rPr lang="ko-KR" altLang="en-US" smtClean="0"/>
              <a:t>2012-11-12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844C-84EF-4FD9-9EAE-246FE07CD9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56B03-CD13-4459-9BDB-D43ABADD9FBF}" type="datetimeFigureOut">
              <a:rPr lang="ko-KR" altLang="en-US" smtClean="0"/>
              <a:t>2012-11-12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844C-84EF-4FD9-9EAE-246FE07CD9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56B03-CD13-4459-9BDB-D43ABADD9FBF}" type="datetimeFigureOut">
              <a:rPr lang="ko-KR" altLang="en-US" smtClean="0"/>
              <a:t>2012-11-12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1844C-84EF-4FD9-9EAE-246FE07CD9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331640" y="188640"/>
            <a:ext cx="6336704" cy="1584175"/>
          </a:xfrm>
        </p:spPr>
        <p:txBody>
          <a:bodyPr/>
          <a:lstStyle/>
          <a:p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겨울철 건강관리 </a:t>
            </a:r>
            <a:endParaRPr lang="ko-KR" altLang="en-US" dirty="0">
              <a:latin typeface="HY엽서M" pitchFamily="18" charset="-127"/>
              <a:ea typeface="HY엽서M" pitchFamily="18" charset="-127"/>
            </a:endParaRPr>
          </a:p>
        </p:txBody>
      </p:sp>
      <p:pic>
        <p:nvPicPr>
          <p:cNvPr id="4" name="Picture 6" descr="MCj0445420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04664"/>
            <a:ext cx="1584176" cy="1581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직사각형 4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683568" y="1556792"/>
            <a:ext cx="7632848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1.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적당한 실내 온도 유지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실내 온도는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18~22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도</a:t>
            </a: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2.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실내 습도를 높여라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방에 젖은 수건 널어두기</a:t>
            </a: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3.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창문 열어 환기하기</a:t>
            </a: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4.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손을 자주 씻기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대부분 바이러스는 손을 통해 감염</a:t>
            </a: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5.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물을 많이 마시기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호흡기를 편안하게 촉촉한 피부 유지</a:t>
            </a: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6.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피부 보호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미지근한 물로 씻고 보습제 바르기</a:t>
            </a: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7.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규칙적인 생활하기</a:t>
            </a: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8.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적당한 운동</a:t>
            </a: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9.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고른 영양섭취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신선한 채소 등 제철 음식 섭취</a:t>
            </a: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10.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족역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또는 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반신욕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: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피로회복과 혈액순환에 도움</a:t>
            </a:r>
            <a:endParaRPr lang="en-US" altLang="ko-KR" dirty="0" smtClean="0">
              <a:latin typeface="HY엽서M" pitchFamily="18" charset="-127"/>
              <a:ea typeface="HY엽서M" pitchFamily="18" charset="-127"/>
            </a:endParaRPr>
          </a:p>
          <a:p>
            <a:endParaRPr lang="en-US" altLang="ko-KR" sz="2000" dirty="0" smtClean="0">
              <a:latin typeface="HY엽서M" pitchFamily="18" charset="-127"/>
              <a:ea typeface="HY엽서M" pitchFamily="18" charset="-127"/>
            </a:endParaRPr>
          </a:p>
          <a:p>
            <a:endParaRPr lang="en-US" altLang="ko-KR" sz="2000" dirty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sz="2000" dirty="0" smtClean="0">
                <a:latin typeface="HY엽서M" pitchFamily="18" charset="-127"/>
                <a:ea typeface="HY엽서M" pitchFamily="18" charset="-127"/>
              </a:rPr>
              <a:t>* </a:t>
            </a:r>
            <a:r>
              <a:rPr lang="ko-KR" altLang="en-US" sz="2000" dirty="0" smtClean="0">
                <a:latin typeface="HY엽서M" pitchFamily="18" charset="-127"/>
                <a:ea typeface="HY엽서M" pitchFamily="18" charset="-127"/>
              </a:rPr>
              <a:t>겨울철 감기에 걸렸을 때 좋은 식품</a:t>
            </a:r>
            <a:endParaRPr lang="en-US" altLang="ko-KR" sz="2000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sz="2000" dirty="0">
                <a:latin typeface="HY엽서M" pitchFamily="18" charset="-127"/>
                <a:ea typeface="HY엽서M" pitchFamily="18" charset="-127"/>
              </a:rPr>
              <a:t> </a:t>
            </a:r>
            <a:r>
              <a:rPr lang="en-US" altLang="ko-KR" sz="2000" dirty="0" smtClean="0">
                <a:latin typeface="HY엽서M" pitchFamily="18" charset="-127"/>
                <a:ea typeface="HY엽서M" pitchFamily="18" charset="-127"/>
              </a:rPr>
              <a:t> 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생강차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목감기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),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마늘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유행성 감기 바이러스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),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무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머리에 열이 날 때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)</a:t>
            </a:r>
          </a:p>
          <a:p>
            <a:r>
              <a:rPr lang="en-US" altLang="ko-KR" dirty="0">
                <a:latin typeface="HY엽서M" pitchFamily="18" charset="-127"/>
                <a:ea typeface="HY엽서M" pitchFamily="18" charset="-127"/>
              </a:rPr>
              <a:t> 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생강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머리에 열이 날 때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),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깻잎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가래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,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기침 진정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), 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매실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dirty="0" smtClean="0">
                <a:latin typeface="HY엽서M" pitchFamily="18" charset="-127"/>
                <a:ea typeface="HY엽서M" pitchFamily="18" charset="-127"/>
              </a:rPr>
              <a:t>감기와 고열</a:t>
            </a:r>
            <a:r>
              <a:rPr lang="en-US" altLang="ko-KR" dirty="0" smtClean="0">
                <a:latin typeface="HY엽서M" pitchFamily="18" charset="-127"/>
                <a:ea typeface="HY엽서M" pitchFamily="18" charset="-127"/>
              </a:rPr>
              <a:t>)</a:t>
            </a:r>
          </a:p>
          <a:p>
            <a:r>
              <a:rPr lang="en-US" altLang="ko-KR" sz="2000" dirty="0">
                <a:latin typeface="HY엽서M" pitchFamily="18" charset="-127"/>
                <a:ea typeface="HY엽서M" pitchFamily="18" charset="-127"/>
              </a:rPr>
              <a:t> </a:t>
            </a:r>
            <a:r>
              <a:rPr lang="en-US" altLang="ko-KR" sz="2000" dirty="0" smtClean="0">
                <a:latin typeface="HY엽서M" pitchFamily="18" charset="-127"/>
                <a:ea typeface="HY엽서M" pitchFamily="18" charset="-127"/>
              </a:rPr>
              <a:t> </a:t>
            </a:r>
          </a:p>
          <a:p>
            <a:r>
              <a:rPr lang="en-US" altLang="ko-KR" sz="2000" dirty="0">
                <a:latin typeface="HY엽서M" pitchFamily="18" charset="-127"/>
                <a:ea typeface="HY엽서M" pitchFamily="18" charset="-127"/>
              </a:rPr>
              <a:t> </a:t>
            </a:r>
            <a:endParaRPr lang="ko-KR" altLang="en-US" sz="2000" dirty="0">
              <a:latin typeface="HY엽서M" pitchFamily="18" charset="-127"/>
              <a:ea typeface="HY엽서M" pitchFamily="18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135</Words>
  <Application>Microsoft Office PowerPoint</Application>
  <PresentationFormat>화면 슬라이드 쇼(4:3)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겨울철 건강관리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겨울철 건강관리 </dc:title>
  <dc:creator>km</dc:creator>
  <cp:lastModifiedBy>km</cp:lastModifiedBy>
  <cp:revision>2</cp:revision>
  <dcterms:created xsi:type="dcterms:W3CDTF">2012-11-12T05:45:57Z</dcterms:created>
  <dcterms:modified xsi:type="dcterms:W3CDTF">2012-11-12T05:56:38Z</dcterms:modified>
</cp:coreProperties>
</file>