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051A-D6D5-4190-BC23-19A4EA7B7D53}" type="datetimeFigureOut">
              <a:rPr lang="ko-KR" altLang="en-US" smtClean="0"/>
              <a:pPr/>
              <a:t>2015-11-16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49EA-9D98-44C6-9076-E394C83EFA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9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1520" y="1268760"/>
            <a:ext cx="8568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ea typeface="송성훈 미소M" pitchFamily="2" charset="-127"/>
              </a:rPr>
              <a:t>면역력을 지키는 </a:t>
            </a:r>
            <a:r>
              <a:rPr lang="ko-KR" altLang="en-US" sz="5400" b="1" dirty="0" err="1" smtClean="0">
                <a:ea typeface="송성훈 미소M" pitchFamily="2" charset="-127"/>
              </a:rPr>
              <a:t>슈퍼푸드</a:t>
            </a:r>
            <a:r>
              <a:rPr lang="ko-KR" altLang="en-US" sz="5400" b="1" dirty="0" smtClean="0">
                <a:ea typeface="송성훈 미소M" pitchFamily="2" charset="-127"/>
              </a:rPr>
              <a:t> </a:t>
            </a:r>
            <a:r>
              <a:rPr lang="en-US" altLang="ko-KR" sz="5400" b="1" dirty="0" smtClean="0">
                <a:ea typeface="송성훈 미소M" pitchFamily="2" charset="-127"/>
              </a:rPr>
              <a:t>7</a:t>
            </a:r>
            <a:r>
              <a:rPr lang="ko-KR" altLang="en-US" sz="5400" b="1" dirty="0" smtClean="0">
                <a:ea typeface="송성훈 미소M" pitchFamily="2" charset="-127"/>
              </a:rPr>
              <a:t>가지</a:t>
            </a:r>
            <a:endParaRPr lang="ko-KR" altLang="en-US" sz="5400" dirty="0">
              <a:ea typeface="송성훈 미소M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55811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79512" y="2492896"/>
            <a:ext cx="29523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옹달샘" pitchFamily="50" charset="-127"/>
                <a:ea typeface="옹달샘" pitchFamily="50" charset="-127"/>
              </a:rPr>
              <a:t>갑작스러운 기온변화로 신체 리듬이 깨지고 면역력이 떨어지기 쉬운 요즘</a:t>
            </a:r>
            <a:r>
              <a:rPr lang="en-US" altLang="ko-KR" dirty="0">
                <a:latin typeface="옹달샘" pitchFamily="50" charset="-127"/>
                <a:ea typeface="옹달샘" pitchFamily="50" charset="-127"/>
              </a:rPr>
              <a:t>! </a:t>
            </a:r>
            <a:r>
              <a:rPr lang="ko-KR" altLang="en-US" dirty="0">
                <a:latin typeface="옹달샘" pitchFamily="50" charset="-127"/>
                <a:ea typeface="옹달샘" pitchFamily="50" charset="-127"/>
              </a:rPr>
              <a:t>주변에 점차 감기를 앓는 분들이 증가하는 것으로 보아 면역력이 저하되는 현상이 나타나고 있는데요</a:t>
            </a:r>
            <a:r>
              <a:rPr lang="en-US" altLang="ko-KR" dirty="0">
                <a:latin typeface="옹달샘" pitchFamily="50" charset="-127"/>
                <a:ea typeface="옹달샘" pitchFamily="50" charset="-127"/>
              </a:rPr>
              <a:t>. </a:t>
            </a:r>
            <a:r>
              <a:rPr lang="ko-KR" altLang="en-US" dirty="0">
                <a:latin typeface="옹달샘" pitchFamily="50" charset="-127"/>
                <a:ea typeface="옹달샘" pitchFamily="50" charset="-127"/>
              </a:rPr>
              <a:t>면역력이 약해지면 감기는 물론 심할 경우 폐렴에 걸릴 위험이 있답니다</a:t>
            </a:r>
            <a:r>
              <a:rPr lang="en-US" altLang="ko-KR" dirty="0">
                <a:latin typeface="옹달샘" pitchFamily="50" charset="-127"/>
                <a:ea typeface="옹달샘" pitchFamily="50" charset="-127"/>
              </a:rPr>
              <a:t>. </a:t>
            </a:r>
            <a:endParaRPr lang="en-US" altLang="ko-KR" dirty="0" smtClean="0">
              <a:latin typeface="옹달샘" pitchFamily="50" charset="-127"/>
              <a:ea typeface="옹달샘" pitchFamily="50" charset="-127"/>
            </a:endParaRPr>
          </a:p>
          <a:p>
            <a:r>
              <a:rPr lang="ko-KR" altLang="en-US" b="1" dirty="0" smtClean="0">
                <a:latin typeface="옹달샘" pitchFamily="50" charset="-127"/>
                <a:ea typeface="옹달샘" pitchFamily="50" charset="-127"/>
              </a:rPr>
              <a:t>환절기</a:t>
            </a:r>
            <a:r>
              <a:rPr lang="en-US" altLang="ko-KR" b="1" dirty="0">
                <a:latin typeface="옹달샘" pitchFamily="50" charset="-127"/>
                <a:ea typeface="옹달샘" pitchFamily="50" charset="-127"/>
              </a:rPr>
              <a:t>, </a:t>
            </a:r>
            <a:r>
              <a:rPr lang="ko-KR" altLang="en-US" b="1" dirty="0">
                <a:latin typeface="옹달샘" pitchFamily="50" charset="-127"/>
                <a:ea typeface="옹달샘" pitchFamily="50" charset="-127"/>
              </a:rPr>
              <a:t>우리 몸을 건강하게 지켜주면서 면역력을 증강시키는 </a:t>
            </a:r>
            <a:r>
              <a:rPr lang="ko-KR" altLang="en-US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ko-KR" altLang="en-US" b="1" dirty="0">
                <a:latin typeface="옹달샘" pitchFamily="50" charset="-127"/>
                <a:ea typeface="옹달샘" pitchFamily="50" charset="-127"/>
              </a:rPr>
              <a:t> </a:t>
            </a:r>
            <a:r>
              <a:rPr lang="en-US" altLang="ko-KR" b="1" dirty="0">
                <a:latin typeface="옹달샘" pitchFamily="50" charset="-127"/>
                <a:ea typeface="옹달샘" pitchFamily="50" charset="-127"/>
              </a:rPr>
              <a:t>7</a:t>
            </a:r>
            <a:r>
              <a:rPr lang="ko-KR" altLang="en-US" b="1" dirty="0">
                <a:latin typeface="옹달샘" pitchFamily="50" charset="-127"/>
                <a:ea typeface="옹달샘" pitchFamily="50" charset="-127"/>
              </a:rPr>
              <a:t>가지</a:t>
            </a:r>
            <a:r>
              <a:rPr lang="ko-KR" altLang="en-US" dirty="0">
                <a:latin typeface="옹달샘" pitchFamily="50" charset="-127"/>
                <a:ea typeface="옹달샘" pitchFamily="50" charset="-127"/>
              </a:rPr>
              <a:t>를 소개합니다</a:t>
            </a:r>
            <a:r>
              <a:rPr lang="en-US" altLang="ko-KR" dirty="0">
                <a:latin typeface="옹달샘" pitchFamily="50" charset="-127"/>
                <a:ea typeface="옹달샘" pitchFamily="50" charset="-127"/>
              </a:rPr>
              <a:t>!</a:t>
            </a:r>
            <a:endParaRPr lang="ko-KR" altLang="en-US" dirty="0">
              <a:latin typeface="옹달샘" pitchFamily="50" charset="-127"/>
              <a:ea typeface="옹달샘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092"/>
            <a:ext cx="9144000" cy="69030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592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첫 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 </a:t>
            </a:r>
            <a:r>
              <a:rPr lang="ko-KR" altLang="en-US" sz="2400" b="1" dirty="0">
                <a:solidFill>
                  <a:srgbClr val="FFFF99"/>
                </a:solidFill>
                <a:latin typeface="옹달샘" pitchFamily="50" charset="-127"/>
                <a:ea typeface="옹달샘" pitchFamily="50" charset="-127"/>
              </a:rPr>
              <a:t>버섯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131840" y="1412776"/>
            <a:ext cx="5832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허준의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&lt;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동의보감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&gt;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에도 ‘기운을 돋우고 식욕을 증진시켜 위장을 튼튼하게 해준다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.’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라고 기록되어 있는 버섯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!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버섯은 콜레스테롤을 낮춰주고 비만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변비를 막아주며 암을 예방하는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웰빙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장수 식품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으로 각광받고 있습니다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이 같은 효능의 중심엔 베타글루칸이 있는데 이 성분은 우리 몸의 콜레스테롤을 낮추고 항암 효과에 탁월합니다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또한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버섯은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90%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이상이 수분이고 식이섬유가 풍부해 ‘만병의 근원’이라는 변비 예방 및 치료에 유효하답니다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우리나라 국민이 가장 즐겨 먹는 버섯 중 하나인 표고버섯은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렌티난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(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다당류의 일종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)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이 함유되어 있는데 이 렌티난은 암 예방을 돕고 신체의 면역력을 높이며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항바이러스효과를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나타내는 물질로 알려졌습니다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또한 “냄새는 송이버섯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맛은 자연 송이”라는 말처럼 향기로운 솔 냄새가 나는 송이버섯은 조선의 왕 가운데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최장수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왕으로 손꼽히는 영조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(82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세까지 생존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)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가 즐겨 먹던 음식으로 손꼽히며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동의보감에도 “버섯 중 가장 맛이 좋으며 기운을 돋게 하는 효능이 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.”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라고 기술되어 있습니다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면역력도 올리고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항바이러스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 효과도 끝내주는 버섯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!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기운 없고 입맛 없을 때 다양한 버섯 요리를 즐겨보세요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!</a:t>
            </a:r>
            <a:endParaRPr lang="ko-KR" altLang="en-US" sz="2000" b="1" dirty="0"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31640" y="1412776"/>
            <a:ext cx="1430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기운을 돋우고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식욕을 증진시켜 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위장을 튼튼하게</a:t>
            </a:r>
            <a:endParaRPr lang="ko-KR" altLang="en-US" dirty="0">
              <a:latin typeface="산돌광수 M" pitchFamily="18" charset="-127"/>
              <a:ea typeface="산돌광수 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7504" y="1628800"/>
            <a:ext cx="1366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ea typeface="송성훈 미소M" pitchFamily="2" charset="-127"/>
              </a:rPr>
              <a:t>버섯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092"/>
            <a:ext cx="9144000" cy="69030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331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옹달샘" pitchFamily="50" charset="-127"/>
                <a:ea typeface="옹달샘" pitchFamily="50" charset="-127"/>
              </a:rPr>
              <a:t>두 </a:t>
            </a:r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 </a:t>
            </a:r>
            <a:r>
              <a:rPr lang="ko-KR" altLang="en-US" sz="2400" b="1" dirty="0" err="1" smtClean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단호박</a:t>
            </a:r>
            <a:endParaRPr lang="ko-KR" altLang="en-US" sz="2400" b="1" dirty="0">
              <a:solidFill>
                <a:srgbClr val="FFFF00"/>
              </a:solidFill>
              <a:latin typeface="옹달샘" pitchFamily="50" charset="-127"/>
              <a:ea typeface="옹달샘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03848" y="1556792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‘호박이 넝쿨째 들어온다’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‘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호박씨 깐다’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‘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호박에 줄 긋는다고 수박 되나’ 등 우리에게 꽤나 친숙한 채소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호박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이 중 호박 입장에서 보면 너무 억울한 속담이 ‘호박에 줄 긋는다고 수박되나’인데요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이 속담은 호박이 수박보다 열등하다는 의미를 담고 있는데 겉은 몰라도 속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(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영양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)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은 호박이 낫다는 것이 영양학자들의 공통된 평가입니다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호박은 속살이 노란 대표적인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옐로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푸드입니다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. </a:t>
            </a:r>
            <a:endParaRPr lang="en-US" altLang="ko-KR" sz="2000" b="1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b="1" dirty="0" smtClean="0">
                <a:latin typeface="안상수2006중간" pitchFamily="18" charset="-127"/>
                <a:ea typeface="안상수2006중간" pitchFamily="18" charset="-127"/>
              </a:rPr>
              <a:t>노란색의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정체는 베타카로틴으로 이것이 체내로 들어오면 비타민 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A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로 바뀌는데요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베타카로틴은 유해 산소를 없애는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항산화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 성분으로 노화를 억제하고 암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심장병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뇌졸중 등 성인병을 예방해줍니다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또한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체내 신경조직을 강화해주어 각종 업무로 쌓인 스트레스와 불면증을 해소하는데 효과적이랍니다</a:t>
            </a:r>
            <a:r>
              <a:rPr lang="en-US" altLang="ko-KR" sz="2000" b="1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조금만 먹어도 포만감이 느껴지는 만큼 찐 다음 마요네즈나 요구르트에 함께 섞어 샐러드를 만들어 먹거나 빵과 함께 곁들이면 든든한 한 끼 식사가 될 것입니다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단언컨대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기운 없고 면역력이 떨어졌을 땐 단호하게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단호박이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 최고입니다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 smtClean="0">
                <a:latin typeface="안상수2006중간" pitchFamily="18" charset="-127"/>
                <a:ea typeface="안상수2006중간" pitchFamily="18" charset="-127"/>
              </a:rPr>
              <a:t/>
            </a:r>
            <a:br>
              <a:rPr lang="ko-KR" altLang="en-US" sz="2000" dirty="0" smtClean="0">
                <a:latin typeface="안상수2006중간" pitchFamily="18" charset="-127"/>
                <a:ea typeface="안상수2006중간" pitchFamily="18" charset="-127"/>
              </a:rPr>
            </a:br>
            <a:endParaRPr lang="ko-KR" altLang="en-US" sz="2000" dirty="0">
              <a:latin typeface="안상수2006중간" pitchFamily="18" charset="-127"/>
              <a:ea typeface="안상수2006중간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59228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0" y="1484784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err="1" smtClean="0">
                <a:ea typeface="송성훈 미소M" pitchFamily="2" charset="-127"/>
              </a:rPr>
              <a:t>단호박</a:t>
            </a:r>
            <a:r>
              <a:rPr lang="ko-KR" altLang="en-US" sz="3600" b="1" dirty="0" smtClean="0">
                <a:ea typeface="송성훈 미소M" pitchFamily="2" charset="-127"/>
              </a:rPr>
              <a:t>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75656" y="1484784"/>
            <a:ext cx="1728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err="1" smtClean="0">
                <a:latin typeface="산돌광수 M" pitchFamily="18" charset="-127"/>
                <a:ea typeface="산돌광수 M" pitchFamily="18" charset="-127"/>
              </a:rPr>
              <a:t>기운없고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 면역력이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없을 때 </a:t>
            </a:r>
            <a:r>
              <a:rPr lang="ko-KR" altLang="en-US" b="1" dirty="0" err="1" smtClean="0">
                <a:latin typeface="산돌광수 M" pitchFamily="18" charset="-127"/>
                <a:ea typeface="산돌광수 M" pitchFamily="18" charset="-127"/>
              </a:rPr>
              <a:t>단연컨데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  <a:p>
            <a:r>
              <a:rPr lang="ko-KR" altLang="en-US" b="1" dirty="0" err="1" smtClean="0">
                <a:latin typeface="산돌광수 M" pitchFamily="18" charset="-127"/>
                <a:ea typeface="산돌광수 M" pitchFamily="18" charset="-127"/>
              </a:rPr>
              <a:t>단호박이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 최고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옹달샘" pitchFamily="50" charset="-127"/>
                <a:ea typeface="옹달샘" pitchFamily="50" charset="-127"/>
              </a:rPr>
              <a:t>세 </a:t>
            </a:r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사과</a:t>
            </a:r>
            <a:endParaRPr lang="ko-KR" altLang="en-US" sz="2400" b="1" dirty="0">
              <a:solidFill>
                <a:srgbClr val="FFFF00"/>
              </a:solidFill>
              <a:latin typeface="옹달샘" pitchFamily="50" charset="-127"/>
              <a:ea typeface="옹달샘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03848" y="1700808"/>
            <a:ext cx="57606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안상수2006중간" pitchFamily="18" charset="-127"/>
                <a:ea typeface="안상수2006중간" pitchFamily="18" charset="-127"/>
              </a:rPr>
              <a:t>‘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하루에 사과 한 개씩만 먹으면 의사가 필요 없다는 영국 속담이 있을 정도로 사과는 ‘과일의 여왕’이자 대표적인 ‘가을 과일’입니다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사과는 칼륨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비타민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C·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유기산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펙틴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플라보노이드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 등이 풍부하게 들어 있으며 특히 칼륨은 소금 성분인 나트륨을 몸 밖으로 매출하는 미네랄이 풍부해 고혈압 환자에게도 아주 좋습니다</a:t>
            </a:r>
            <a:r>
              <a:rPr lang="en-US" altLang="ko-KR" sz="2000" b="1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사과에 풍부한 유기산은 피로를 풀어주는 동시에 면역력을 증강시켜주고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식이섬유의 일종인 펙틴은 혈중 콜레스테롤과 혈당을 낮춰주며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플라보노이드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성분은 동맥에 찌꺼기가 쌓이는 것을 막아주는 만큼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심장병 등과 같은 혈관질환과 암 예방에 이로운 것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으로 알려졌습니다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 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또한 중요한 것이 바로 피부 건강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! ‘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사과 나는데 미인 난다’는 우리나라 속담이 있는 것처럼 사과의 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는 푸석푸석해진 피부에 영양을 회복시켜준답니다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제철을 맞이한 사과로 우리 몸의 건강은 물론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백설공주 같은 피부로 거듭나보는 것은 어떨까요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?</a:t>
            </a:r>
            <a:endParaRPr lang="ko-KR" altLang="en-US" sz="2000" dirty="0">
              <a:latin typeface="안상수2006중간" pitchFamily="18" charset="-127"/>
              <a:ea typeface="안상수2006중간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59228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0" y="1484784"/>
            <a:ext cx="137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ea typeface="송성훈 미소M" pitchFamily="2" charset="-127"/>
              </a:rPr>
              <a:t>사과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87624" y="1484784"/>
            <a:ext cx="172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하루에 사과 하나면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의사</a:t>
            </a:r>
            <a:r>
              <a:rPr lang="ko-KR" altLang="en-US" b="1" dirty="0">
                <a:latin typeface="산돌광수 M" pitchFamily="18" charset="-127"/>
                <a:ea typeface="산돌광수 M" pitchFamily="18" charset="-127"/>
              </a:rPr>
              <a:t>가 </a:t>
            </a:r>
            <a:r>
              <a:rPr lang="ko-KR" altLang="en-US" b="1" dirty="0" err="1" smtClean="0">
                <a:latin typeface="산돌광수 M" pitchFamily="18" charset="-127"/>
                <a:ea typeface="산돌광수 M" pitchFamily="18" charset="-127"/>
              </a:rPr>
              <a:t>필요없다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옹달샘" pitchFamily="50" charset="-127"/>
                <a:ea typeface="옹달샘" pitchFamily="50" charset="-127"/>
              </a:rPr>
              <a:t>네 </a:t>
            </a:r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감</a:t>
            </a:r>
            <a:endParaRPr lang="ko-KR" altLang="en-US" sz="2400" b="1" dirty="0">
              <a:solidFill>
                <a:srgbClr val="FFFF00"/>
              </a:solidFill>
              <a:latin typeface="옹달샘" pitchFamily="50" charset="-127"/>
              <a:ea typeface="옹달샘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31840" y="1628800"/>
            <a:ext cx="5760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가을철 대표 과일인 감은 ‘잎이 무성한 감나무 밑에 서 있기만 해도 건강하다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.’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라는 말이 있을 정도로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포도당과 과당이 많이 들어있어 먹으면 금세 힘이 나고 피로가 풀리는 과일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입니다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피부 미용과 감기 예방에 좋은 비타민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와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A, B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까지 모두 갖고 있어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비타민의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끝판왕이라고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불리는데요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열매뿐만 아니라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감잎에도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와 폴리페놀이 풍부해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항산화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효과를 내기 때문에 따뜻한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감잎차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한 잔이면 고혈압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심장병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동맥경화증을 한 방에 예방할 수 있답니다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단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변비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빈혈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저혈압이 있는 사람이나 임신부는 감의 타닌 성분이 지닌 수렴 효과로 인해 철분과 결합해 체외로 함께 빠져나갈 수 있기 때문에 주의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하셔야 한다는 점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!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꼭 기억하세요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!</a:t>
            </a:r>
            <a:endParaRPr lang="ko-KR" altLang="en-US" sz="2000" dirty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251520" y="1484784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smtClean="0">
                <a:ea typeface="송성훈 미소M" pitchFamily="2" charset="-127"/>
              </a:rPr>
              <a:t>감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87624" y="1484784"/>
            <a:ext cx="1728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비타민</a:t>
            </a:r>
            <a:r>
              <a:rPr lang="en-US" altLang="ko-KR" b="1" dirty="0" smtClean="0">
                <a:latin typeface="산돌광수 M" pitchFamily="18" charset="-127"/>
                <a:ea typeface="산돌광수 M" pitchFamily="18" charset="-127"/>
              </a:rPr>
              <a:t>A,B,C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를 모두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갖춘 비타민의 </a:t>
            </a:r>
            <a:r>
              <a:rPr lang="ko-KR" altLang="en-US" b="1" dirty="0" err="1" smtClean="0">
                <a:latin typeface="산돌광수 M" pitchFamily="18" charset="-127"/>
                <a:ea typeface="산돌광수 M" pitchFamily="18" charset="-127"/>
              </a:rPr>
              <a:t>끝판왕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36912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3544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옹달샘" pitchFamily="50" charset="-127"/>
                <a:ea typeface="옹달샘" pitchFamily="50" charset="-127"/>
              </a:rPr>
              <a:t>다섯 </a:t>
            </a:r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고등</a:t>
            </a:r>
            <a:r>
              <a:rPr lang="ko-KR" altLang="en-US" sz="2400" b="1" dirty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어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059832" y="2132856"/>
            <a:ext cx="5760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위에서 언급했듯 면역력 강화에는 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가 필수지만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단백질과 지방도 아주 중요하다는 사실을 아시나요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?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고등어에는 단백질도 풍부하고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푸른 생선인 만큼 필수 지방산인 오메가 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3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가 아주 풍부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하답니다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동맥순환을 향상시켜 노화를 늦추고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면역력을 기르는 효능이 있다는 사실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!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그뿐만 아니라 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DHA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성분이 풍부하게 함유되어 있어 뇌세포를 성장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발달시켜주어 두뇌 회전을 원활하게 해주기 때문에 기억력과 학습능력 향상이 필요한 수험생에게도 좋은 </a:t>
            </a:r>
            <a:r>
              <a:rPr lang="ko-KR" altLang="en-US" sz="2000" b="1" dirty="0" err="1">
                <a:latin typeface="안상수2006중간" pitchFamily="18" charset="-127"/>
                <a:ea typeface="안상수2006중간" pitchFamily="18" charset="-127"/>
              </a:rPr>
              <a:t>슈퍼푸드가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 될 수 있겠죠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?</a:t>
            </a:r>
            <a:endParaRPr lang="ko-KR" altLang="en-US" sz="2000" b="1" dirty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 smtClean="0"/>
          </a:p>
          <a:p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0" y="1484784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ea typeface="송성훈 미소M" pitchFamily="2" charset="-127"/>
              </a:rPr>
              <a:t>고등어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75656" y="1484784"/>
            <a:ext cx="172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단백질과 필수지방산인 오메가</a:t>
            </a:r>
            <a:r>
              <a:rPr lang="en-US" altLang="ko-KR" b="1" dirty="0" smtClean="0">
                <a:latin typeface="산돌광수 M" pitchFamily="18" charset="-127"/>
                <a:ea typeface="산돌광수 M" pitchFamily="18" charset="-127"/>
              </a:rPr>
              <a:t>3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의 창고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2757">
            <a:off x="-252538" y="3429001"/>
            <a:ext cx="3528394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3288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옹달샘" pitchFamily="50" charset="-127"/>
                <a:ea typeface="옹달샘" pitchFamily="50" charset="-127"/>
              </a:rPr>
              <a:t>여섯 </a:t>
            </a:r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</a:t>
            </a:r>
            <a:r>
              <a:rPr lang="en-US" altLang="ko-KR" sz="2400" b="1" dirty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당근</a:t>
            </a:r>
            <a:endParaRPr lang="ko-KR" altLang="en-US" sz="2400" b="1" dirty="0">
              <a:solidFill>
                <a:srgbClr val="FFFF00"/>
              </a:solidFill>
              <a:latin typeface="옹달샘" pitchFamily="50" charset="-127"/>
              <a:ea typeface="옹달샘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31840" y="1988840"/>
            <a:ext cx="5760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우리 생활 속에 적절하게 필요한 ‘당근과 채찍’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‘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당근’은 주변 사람의 사기증진을 위해 꼭 필요할 뿐만 아니라 우리의 건강에도 아주 이로운 채소랍니다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특히 가을 당근은 연하고 수분이 많으며 맛이 좋기로 소문이 나 있는데요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칼슘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A·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C·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식이섬유가 풍부하다는 것이 영양상의 강점입니다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 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이 중 뭐니뭐니해도 당근의 대표적인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웰빙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성분은 오렌지색 색소이자 카로틴의 일종인 베타카로틴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!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베타카로틴이 몸 안에 들어가 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A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로 바뀌고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비타민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C·E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와 함께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3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대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항산화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비타민으로 손꼽히며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체내에서 유해산소를 없애주는 것 외에도 노화 억제와 면역력 증강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암 예방에 효과적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입니다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 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당근은 생으로 먹기도 하고 수프와 샐러드에 흔히 넣지만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즙이나 주스를 만들어 마시면 한 번에 다량 섭취가 가능하니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우리 오늘부터 가을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당근즙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한 잔씩 어떨까요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?</a:t>
            </a:r>
            <a:endParaRPr lang="ko-KR" altLang="en-US" sz="2000" dirty="0"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7504" y="1484784"/>
            <a:ext cx="137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ea typeface="송성훈 미소M" pitchFamily="2" charset="-127"/>
              </a:rPr>
              <a:t>당근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31640" y="1556792"/>
            <a:ext cx="172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면역력 강화와 세균감염까지 </a:t>
            </a:r>
            <a:r>
              <a:rPr lang="en-US" altLang="ko-KR" b="1" dirty="0" smtClean="0">
                <a:latin typeface="산돌광수 M" pitchFamily="18" charset="-127"/>
                <a:ea typeface="산돌광수 M" pitchFamily="18" charset="-127"/>
              </a:rPr>
              <a:t>1+1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효과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stfiles7.naver.net/20120612_278/kbdmaster_1339488772291ckOU7_PNG/1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092"/>
            <a:ext cx="9144000" cy="690309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404664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옹달샘" pitchFamily="50" charset="-127"/>
                <a:ea typeface="옹달샘" pitchFamily="50" charset="-127"/>
              </a:rPr>
              <a:t>일곱 </a:t>
            </a:r>
            <a:r>
              <a:rPr lang="ko-KR" altLang="en-US" sz="2400" b="1" dirty="0">
                <a:latin typeface="옹달샘" pitchFamily="50" charset="-127"/>
                <a:ea typeface="옹달샘" pitchFamily="50" charset="-127"/>
              </a:rPr>
              <a:t>번째 </a:t>
            </a:r>
            <a:r>
              <a:rPr lang="ko-KR" altLang="en-US" sz="2400" b="1" dirty="0" err="1">
                <a:latin typeface="옹달샘" pitchFamily="50" charset="-127"/>
                <a:ea typeface="옹달샘" pitchFamily="50" charset="-127"/>
              </a:rPr>
              <a:t>슈퍼푸드</a:t>
            </a:r>
            <a:r>
              <a:rPr lang="en-US" altLang="ko-KR" sz="2400" b="1" dirty="0">
                <a:latin typeface="옹달샘" pitchFamily="50" charset="-127"/>
                <a:ea typeface="옹달샘" pitchFamily="50" charset="-127"/>
              </a:rPr>
              <a:t>,</a:t>
            </a:r>
            <a:r>
              <a:rPr lang="en-US" altLang="ko-KR" sz="2400" b="1" dirty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  <a:latin typeface="옹달샘" pitchFamily="50" charset="-127"/>
                <a:ea typeface="옹달샘" pitchFamily="50" charset="-127"/>
              </a:rPr>
              <a:t>무</a:t>
            </a:r>
            <a:endParaRPr lang="ko-KR" altLang="en-US" sz="2400" b="1" dirty="0">
              <a:solidFill>
                <a:srgbClr val="FFFF00"/>
              </a:solidFill>
              <a:latin typeface="옹달샘" pitchFamily="50" charset="-127"/>
              <a:ea typeface="옹달샘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31840" y="1556792"/>
            <a:ext cx="5760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“겨울에 무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여름에 생강을 먹으면 의사를 볼 필요가 없다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.”, “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겨울무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먹고 트림을 하지 않으면 인삼 먹은 것보다 효과가 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.”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등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겨울무에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대한 예찬 속담이 많듯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우리 선조들은 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봄무부터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겨울무까지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중에서 건강에 이로운 무로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겨울무를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꼽았습니다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겨울무가 다른 계절의 무보다 영양적으로 특별히 더 나았던 것은 아니지만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겨울에 풀이 귀해 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미네랄 섭취가 힘들었던 조상에게는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겨울무는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꽤나 고마운 존재였을 텐데요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.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식이섬유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C·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엽산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등 비타민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칼슘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칼륨 등 미네랄이 풍부한 무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그리고 이런 영양소는 특히 잎에 많습니다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무는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음식의 소화를 돕는 다양한 소화효소가 들어있어 위 통증과 위궤양을 예방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·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개선하는 효과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도 있지만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 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무에 풍부한 비타민</a:t>
            </a:r>
            <a:r>
              <a:rPr lang="en-US" altLang="ko-KR" sz="2000" b="1" dirty="0">
                <a:latin typeface="안상수2006중간" pitchFamily="18" charset="-127"/>
                <a:ea typeface="안상수2006중간" pitchFamily="18" charset="-127"/>
              </a:rPr>
              <a:t>C</a:t>
            </a:r>
            <a:r>
              <a:rPr lang="ko-KR" altLang="en-US" sz="2000" b="1" dirty="0">
                <a:latin typeface="안상수2006중간" pitchFamily="18" charset="-127"/>
                <a:ea typeface="안상수2006중간" pitchFamily="18" charset="-127"/>
              </a:rPr>
              <a:t>가 간 기능을 도와 숙취의 주범인 알세트알데히드의 분해를 도우므로 애주가들에게도 탁월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합니다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그뿐만 아니라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아이소사이오사이아네이트라는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항암 성분은 우리 몸의 면역력을 길러준다는 사실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!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단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,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오이와는 궁합이 맞지 않는데요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. 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오이에는 무의 대표적 </a:t>
            </a:r>
            <a:r>
              <a:rPr lang="ko-KR" altLang="en-US" sz="2000" dirty="0" err="1">
                <a:latin typeface="안상수2006중간" pitchFamily="18" charset="-127"/>
                <a:ea typeface="안상수2006중간" pitchFamily="18" charset="-127"/>
              </a:rPr>
              <a:t>웰빙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 성분인 비타민 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C</a:t>
            </a:r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를 파괴하는 효소가 들어있다고 합니다</a:t>
            </a:r>
            <a:r>
              <a:rPr lang="en-US" altLang="ko-KR" sz="2000" dirty="0" smtClean="0">
                <a:latin typeface="안상수2006중간" pitchFamily="18" charset="-127"/>
                <a:ea typeface="안상수2006중간" pitchFamily="18" charset="-127"/>
              </a:rPr>
              <a:t>!</a:t>
            </a:r>
            <a:endParaRPr lang="ko-KR" altLang="en-US" sz="2000" dirty="0" smtClean="0">
              <a:latin typeface="안상수2006중간" pitchFamily="18" charset="-127"/>
              <a:ea typeface="안상수2006중간" pitchFamily="18" charset="-127"/>
            </a:endParaRPr>
          </a:p>
          <a:p>
            <a:r>
              <a:rPr lang="ko-KR" altLang="en-US" sz="2000" dirty="0">
                <a:latin typeface="안상수2006중간" pitchFamily="18" charset="-127"/>
                <a:ea typeface="안상수2006중간" pitchFamily="18" charset="-127"/>
              </a:rPr>
              <a:t>가을철 대표 생선인 고등어 혹은 전어와 함께 무를 넣고 졸인 생선조림을 밥상에 올려 가족들 모두 함께 모여 건강식을 즐겨보시는 것은 어떨까요</a:t>
            </a:r>
            <a:r>
              <a:rPr lang="en-US" altLang="ko-KR" sz="2000" dirty="0">
                <a:latin typeface="안상수2006중간" pitchFamily="18" charset="-127"/>
                <a:ea typeface="안상수2006중간" pitchFamily="18" charset="-127"/>
              </a:rPr>
              <a:t>?</a:t>
            </a:r>
            <a:endParaRPr lang="ko-KR" altLang="en-US" sz="2000" dirty="0">
              <a:latin typeface="안상수2006중간" pitchFamily="18" charset="-127"/>
              <a:ea typeface="안상수2006중간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1556792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ea typeface="송성훈 미소M" pitchFamily="2" charset="-127"/>
              </a:rPr>
              <a:t>무 </a:t>
            </a:r>
            <a:r>
              <a:rPr lang="en-US" altLang="ko-KR" sz="3600" b="1" dirty="0" smtClean="0">
                <a:ea typeface="송성훈 미소M" pitchFamily="2" charset="-127"/>
              </a:rPr>
              <a:t>; </a:t>
            </a:r>
            <a:endParaRPr lang="ko-KR" altLang="en-US" sz="3600" b="1" dirty="0">
              <a:ea typeface="송성훈 미소M" pitchFamily="2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15616" y="1484784"/>
            <a:ext cx="1728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환절기 </a:t>
            </a:r>
            <a:r>
              <a:rPr lang="ko-KR" altLang="en-US" b="1" dirty="0" err="1" smtClean="0">
                <a:latin typeface="산돌광수 M" pitchFamily="18" charset="-127"/>
                <a:ea typeface="산돌광수 M" pitchFamily="18" charset="-127"/>
              </a:rPr>
              <a:t>목감기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 예방에</a:t>
            </a:r>
            <a:r>
              <a:rPr lang="en-US" altLang="ko-KR" b="1" dirty="0">
                <a:latin typeface="산돌광수 M" pitchFamily="18" charset="-127"/>
                <a:ea typeface="산돌광수 M" pitchFamily="18" charset="-127"/>
              </a:rPr>
              <a:t> 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좋은 비타민</a:t>
            </a:r>
            <a:r>
              <a:rPr lang="en-US" altLang="ko-KR" b="1" dirty="0" smtClean="0">
                <a:latin typeface="산돌광수 M" pitchFamily="18" charset="-127"/>
                <a:ea typeface="산돌광수 M" pitchFamily="18" charset="-127"/>
              </a:rPr>
              <a:t>A,C</a:t>
            </a:r>
            <a:r>
              <a:rPr lang="ko-KR" altLang="en-US" b="1" dirty="0" smtClean="0">
                <a:latin typeface="산돌광수 M" pitchFamily="18" charset="-127"/>
                <a:ea typeface="산돌광수 M" pitchFamily="18" charset="-127"/>
              </a:rPr>
              <a:t>가 가득</a:t>
            </a:r>
            <a:endParaRPr lang="en-US" altLang="ko-KR" b="1" dirty="0" smtClean="0">
              <a:latin typeface="산돌광수 M" pitchFamily="18" charset="-127"/>
              <a:ea typeface="산돌광수 M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352</Words>
  <Application>Microsoft Office PowerPoint</Application>
  <PresentationFormat>화면 슬라이드 쇼(4:3)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gafl</cp:lastModifiedBy>
  <cp:revision>11</cp:revision>
  <dcterms:created xsi:type="dcterms:W3CDTF">2013-12-03T05:59:28Z</dcterms:created>
  <dcterms:modified xsi:type="dcterms:W3CDTF">2015-11-16T01:15:31Z</dcterms:modified>
</cp:coreProperties>
</file>