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13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169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74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97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670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902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3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9938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679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1222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753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7E688-B8D5-4A84-93E4-2F2003B22FF1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0D707-891E-43D8-8A71-20756DDDC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222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35890" y="2924538"/>
            <a:ext cx="3612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MD아롱체" pitchFamily="18" charset="-127"/>
                <a:ea typeface="MD아롱체" pitchFamily="18" charset="-127"/>
              </a:rPr>
              <a:t>8</a:t>
            </a:r>
            <a:r>
              <a:rPr lang="ko-KR" altLang="en-US" sz="3200" dirty="0" smtClean="0">
                <a:latin typeface="MD아롱체" pitchFamily="18" charset="-127"/>
                <a:ea typeface="MD아롱체" pitchFamily="18" charset="-127"/>
              </a:rPr>
              <a:t>월 </a:t>
            </a:r>
            <a:r>
              <a:rPr lang="en-US" altLang="ko-KR" sz="3200" dirty="0" smtClean="0">
                <a:latin typeface="MD아롱체" pitchFamily="18" charset="-127"/>
                <a:ea typeface="MD아롱체" pitchFamily="18" charset="-127"/>
              </a:rPr>
              <a:t>2</a:t>
            </a:r>
            <a:r>
              <a:rPr lang="en-US" altLang="ko-KR" sz="3200" dirty="0" smtClean="0">
                <a:latin typeface="MD아롱체" pitchFamily="18" charset="-127"/>
                <a:ea typeface="MD아롱체" pitchFamily="18" charset="-127"/>
              </a:rPr>
              <a:t>,3</a:t>
            </a:r>
            <a:r>
              <a:rPr lang="ko-KR" altLang="en-US" sz="3200" dirty="0" smtClean="0">
                <a:latin typeface="MD아롱체" pitchFamily="18" charset="-127"/>
                <a:ea typeface="MD아롱체" pitchFamily="18" charset="-127"/>
              </a:rPr>
              <a:t>주 </a:t>
            </a:r>
            <a:r>
              <a:rPr lang="ko-KR" altLang="en-US" sz="3200" dirty="0" err="1" smtClean="0">
                <a:latin typeface="MD아롱체" pitchFamily="18" charset="-127"/>
                <a:ea typeface="MD아롱체" pitchFamily="18" charset="-127"/>
              </a:rPr>
              <a:t>컨셉메뉴</a:t>
            </a:r>
            <a:endParaRPr lang="ko-KR" altLang="en-US" sz="3200" dirty="0"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340768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엽서L" pitchFamily="18" charset="-127"/>
                <a:ea typeface="HY엽서L" pitchFamily="18" charset="-127"/>
              </a:rPr>
              <a:t>내 몸을 </a:t>
            </a:r>
            <a:endParaRPr lang="en-US" altLang="ko-KR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엽서L" pitchFamily="18" charset="-127"/>
              <a:ea typeface="HY엽서L" pitchFamily="18" charset="-127"/>
            </a:endParaRPr>
          </a:p>
          <a:p>
            <a:pPr algn="ctr"/>
            <a:r>
              <a:rPr lang="ko-KR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엽서L" pitchFamily="18" charset="-127"/>
                <a:ea typeface="HY엽서L" pitchFamily="18" charset="-127"/>
              </a:rPr>
              <a:t>씻어주는 해독음식</a:t>
            </a:r>
            <a:endParaRPr lang="ko-KR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엽서L" pitchFamily="18" charset="-127"/>
              <a:ea typeface="HY엽서L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722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9523" y="692696"/>
            <a:ext cx="1340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>
                <a:solidFill>
                  <a:srgbClr val="00B050"/>
                </a:solidFill>
                <a:latin typeface="MD아롱체" pitchFamily="18" charset="-127"/>
                <a:ea typeface="MD아롱체" pitchFamily="18" charset="-127"/>
              </a:rPr>
              <a:t>녹두</a:t>
            </a:r>
            <a:endParaRPr lang="ko-KR" altLang="en-US" sz="4800" dirty="0">
              <a:solidFill>
                <a:srgbClr val="00B050"/>
              </a:solidFill>
              <a:latin typeface="MD아롱체" pitchFamily="18" charset="-127"/>
              <a:ea typeface="MD아롱체" pitchFamily="18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27908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9406">
            <a:off x="3501885" y="1558408"/>
            <a:ext cx="2479352" cy="31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9836">
            <a:off x="5652569" y="3853841"/>
            <a:ext cx="3150159" cy="228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1520" y="2539522"/>
            <a:ext cx="3707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청포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, </a:t>
            </a:r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빈대떡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, </a:t>
            </a:r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떡고물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, </a:t>
            </a: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녹두죽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, </a:t>
            </a:r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숙주나물로 먹는 녹두는 몸에 쌓인 노폐물을 해독하며 열을 내리고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식욕을 돋우는 역할을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합니다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.</a:t>
            </a:r>
            <a:endParaRPr lang="ko-KR" altLang="en-US" sz="2400" dirty="0">
              <a:latin typeface="MD아롱체" pitchFamily="18" charset="-127"/>
              <a:ea typeface="MD아롱체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114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9522" y="764704"/>
            <a:ext cx="1340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smtClean="0">
                <a:latin typeface="MD아롱체" pitchFamily="18" charset="-127"/>
                <a:ea typeface="MD아롱체" pitchFamily="18" charset="-127"/>
              </a:rPr>
              <a:t>도라지</a:t>
            </a:r>
            <a:endParaRPr lang="ko-KR" altLang="en-US" sz="3200" dirty="0">
              <a:latin typeface="MD아롱체" pitchFamily="18" charset="-127"/>
              <a:ea typeface="MD아롱체" pitchFamily="18" charset="-127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3752374" cy="3264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6086">
            <a:off x="2838408" y="3629841"/>
            <a:ext cx="2777480" cy="270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193" y="4000173"/>
            <a:ext cx="3143211" cy="196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2064" y="2132856"/>
            <a:ext cx="38164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 smtClean="0">
                <a:latin typeface="MD아롱체" pitchFamily="18" charset="-127"/>
                <a:ea typeface="MD아롱체" pitchFamily="18" charset="-127"/>
              </a:rPr>
              <a:t>오래전부터</a:t>
            </a:r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 진해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, </a:t>
            </a: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거담제로 사용된 도라지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! </a:t>
            </a: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반찬으로 만들 때 쌀뜨물이나 소금물에 담가두면 아린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맛이 줄어듭니다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. </a:t>
            </a: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단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, </a:t>
            </a:r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도라지는 돼지고기나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굴과 상극이므로 함께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먹을 때는 주의를 요합니다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.</a:t>
            </a:r>
            <a:endParaRPr lang="ko-KR" altLang="en-US" sz="2400" dirty="0">
              <a:latin typeface="MD아롱체" pitchFamily="18" charset="-127"/>
              <a:ea typeface="MD아롱체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3375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68"/>
            <a:ext cx="9144000" cy="691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9523" y="764704"/>
            <a:ext cx="93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MD아롱체" pitchFamily="18" charset="-127"/>
                <a:ea typeface="MD아롱체" pitchFamily="18" charset="-127"/>
              </a:rPr>
              <a:t>무</a:t>
            </a:r>
            <a:endParaRPr lang="ko-KR" altLang="en-US" sz="3200" dirty="0">
              <a:latin typeface="MD아롱체" pitchFamily="18" charset="-127"/>
              <a:ea typeface="MD아롱체" pitchFamily="18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57091"/>
            <a:ext cx="3813532" cy="3014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9506">
            <a:off x="5590956" y="3389961"/>
            <a:ext cx="3369453" cy="264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957" y="3427458"/>
            <a:ext cx="3271752" cy="257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3516" y="1807927"/>
            <a:ext cx="38724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무는 소화를 돕는 각종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효소가 들어 있으며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호흡기 점막의 면역력을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강화해줍니다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. </a:t>
            </a: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니코틴을 중화하는 해독작용 뿐만 아니라 이뇨작용이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있어 노폐물을 배출하는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효과가 뛰어납니다</a:t>
            </a:r>
            <a:r>
              <a:rPr lang="en-US" altLang="ko-KR" sz="2400" dirty="0">
                <a:latin typeface="MD아롱체" pitchFamily="18" charset="-127"/>
                <a:ea typeface="MD아롱체" pitchFamily="18" charset="-127"/>
              </a:rPr>
              <a:t>.</a:t>
            </a:r>
            <a:endParaRPr lang="ko-KR" altLang="en-US" sz="2400" dirty="0">
              <a:latin typeface="MD아롱체" pitchFamily="18" charset="-127"/>
              <a:ea typeface="MD아롱체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8284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9522" y="764704"/>
            <a:ext cx="148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smtClean="0">
                <a:latin typeface="MD아롱체" pitchFamily="18" charset="-127"/>
                <a:ea typeface="MD아롱체" pitchFamily="18" charset="-127"/>
              </a:rPr>
              <a:t>미나리</a:t>
            </a:r>
            <a:endParaRPr lang="ko-KR" altLang="en-US" sz="3200" dirty="0">
              <a:latin typeface="MD아롱체" pitchFamily="18" charset="-127"/>
              <a:ea typeface="MD아롱체" pitchFamily="18" charset="-127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32" y="1085272"/>
            <a:ext cx="3534717" cy="290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89888"/>
            <a:ext cx="3061915" cy="2264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73" y="3789040"/>
            <a:ext cx="3057912" cy="229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4293096"/>
            <a:ext cx="4407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미나리는 해독작용이 뛰어나서 오염물질과 몸 속의 나쁜 물질을 배설해 몸을 정화하는 데 도움이 된다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.</a:t>
            </a:r>
            <a:endParaRPr lang="ko-KR" altLang="en-US" sz="2400" dirty="0">
              <a:latin typeface="MD아롱체" pitchFamily="18" charset="-127"/>
              <a:ea typeface="MD아롱체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968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" y="10826"/>
            <a:ext cx="9143608" cy="684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9522" y="764704"/>
            <a:ext cx="177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smtClean="0">
                <a:latin typeface="MD아롱체" pitchFamily="18" charset="-127"/>
                <a:ea typeface="MD아롱체" pitchFamily="18" charset="-127"/>
              </a:rPr>
              <a:t>돼지고기</a:t>
            </a:r>
            <a:endParaRPr lang="ko-KR" altLang="en-US" sz="3200" dirty="0">
              <a:latin typeface="MD아롱체" pitchFamily="18" charset="-127"/>
              <a:ea typeface="MD아롱체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116" y="4365104"/>
            <a:ext cx="4211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질 좋은 단백질의 공급원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돼지고기는 나쁜 콜레스테롤의 활성을 억제하며 중금속을 </a:t>
            </a:r>
            <a:endParaRPr lang="en-US" altLang="ko-KR" sz="2400" dirty="0" smtClean="0">
              <a:latin typeface="MD아롱체" pitchFamily="18" charset="-127"/>
              <a:ea typeface="MD아롱체" pitchFamily="18" charset="-127"/>
            </a:endParaRPr>
          </a:p>
          <a:p>
            <a:r>
              <a:rPr lang="ko-KR" altLang="en-US" sz="2400" dirty="0" smtClean="0">
                <a:latin typeface="MD아롱체" pitchFamily="18" charset="-127"/>
                <a:ea typeface="MD아롱체" pitchFamily="18" charset="-127"/>
              </a:rPr>
              <a:t>흡착해 내보내는 효과가 크다</a:t>
            </a:r>
            <a:r>
              <a:rPr lang="en-US" altLang="ko-KR" sz="2400" dirty="0" smtClean="0">
                <a:latin typeface="MD아롱체" pitchFamily="18" charset="-127"/>
                <a:ea typeface="MD아롱체" pitchFamily="18" charset="-127"/>
              </a:rPr>
              <a:t>.</a:t>
            </a:r>
            <a:endParaRPr lang="ko-KR" altLang="en-US" sz="2400" dirty="0">
              <a:latin typeface="MD아롱체" pitchFamily="18" charset="-127"/>
              <a:ea typeface="MD아롱체" pitchFamily="18" charset="-127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84784"/>
            <a:ext cx="3080456" cy="249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2442">
            <a:off x="6012909" y="1397544"/>
            <a:ext cx="2458781" cy="217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136" y="3815134"/>
            <a:ext cx="3744416" cy="254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541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119</Words>
  <Application>Microsoft Office PowerPoint</Application>
  <PresentationFormat>화면 슬라이드 쇼(4:3)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gafl</dc:creator>
  <cp:lastModifiedBy>gafl</cp:lastModifiedBy>
  <cp:revision>6</cp:revision>
  <dcterms:created xsi:type="dcterms:W3CDTF">2015-08-05T09:07:04Z</dcterms:created>
  <dcterms:modified xsi:type="dcterms:W3CDTF">2015-08-07T07:09:01Z</dcterms:modified>
</cp:coreProperties>
</file>